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312" r:id="rId4"/>
    <p:sldId id="258" r:id="rId5"/>
    <p:sldId id="296" r:id="rId6"/>
    <p:sldId id="297" r:id="rId7"/>
    <p:sldId id="259" r:id="rId8"/>
    <p:sldId id="260" r:id="rId9"/>
    <p:sldId id="261" r:id="rId10"/>
    <p:sldId id="299" r:id="rId11"/>
    <p:sldId id="298" r:id="rId12"/>
    <p:sldId id="263" r:id="rId13"/>
    <p:sldId id="300" r:id="rId14"/>
    <p:sldId id="266" r:id="rId15"/>
    <p:sldId id="267" r:id="rId16"/>
    <p:sldId id="301" r:id="rId17"/>
    <p:sldId id="302" r:id="rId18"/>
    <p:sldId id="272" r:id="rId19"/>
    <p:sldId id="275" r:id="rId20"/>
    <p:sldId id="277" r:id="rId21"/>
    <p:sldId id="279" r:id="rId22"/>
    <p:sldId id="281" r:id="rId23"/>
    <p:sldId id="282" r:id="rId24"/>
    <p:sldId id="307" r:id="rId25"/>
    <p:sldId id="291" r:id="rId26"/>
    <p:sldId id="310" r:id="rId27"/>
    <p:sldId id="311" r:id="rId28"/>
    <p:sldId id="308" r:id="rId29"/>
    <p:sldId id="309" r:id="rId30"/>
    <p:sldId id="286" r:id="rId31"/>
  </p:sldIdLst>
  <p:sldSz cx="18288000" cy="10287000"/>
  <p:notesSz cx="10287000" cy="18288000"/>
  <p:embeddedFontLst>
    <p:embeddedFont>
      <p:font typeface="한컴 고딕" panose="020B0600000101010101" charset="-127"/>
      <p:regular r:id="rId33"/>
      <p:bold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7" roundtripDataSignature="AMtx7mjDnBw0Q5Mxf2rTb87I2MgM3dTO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E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6026818-9E22-4E2A-AD6E-D7BD49996D51}">
  <a:tblStyle styleId="{46026818-9E22-4E2A-AD6E-D7BD49996D5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72" autoAdjust="0"/>
    <p:restoredTop sz="94660"/>
  </p:normalViewPr>
  <p:slideViewPr>
    <p:cSldViewPr snapToGrid="0">
      <p:cViewPr varScale="1">
        <p:scale>
          <a:sx n="54" d="100"/>
          <a:sy n="54" d="100"/>
        </p:scale>
        <p:origin x="715" y="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33" d="100"/>
          <a:sy n="33" d="100"/>
        </p:scale>
        <p:origin x="350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07T09:55:44.507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240 0,'0'2,"1"1,-1-1,0 0,1 0,-1 0,1 1,-1-1,1 0,0 0,0 0,0 0,0 0,1-1,-1 1,0 0,1 0,-1-1,1 1,2 1,1 1,1 0,0-1,0 1,1-1,7 2,18 6,1-1,0-2,67 8,113-4,-190-12,949 3,-501-7,3665 4,-3840-20,-16 0,775 19,-497 3,168-2,-2139 0,1103 18,78-1,-125 22,47-2,-562-26,546-15,248 8,-145 26,20-2,-361-3,-6-28,147-1,235 3,-237 4,379 1,0 2,-84 22,83-15,-1-3,-77 6,-311-13,268-5,109 5,1 2,-93 21,78-12,-123 33,122-27,0-3,-81 8,-110 15,1 0,238-36,50 0,4 0,196 32,505 63,-488-84,300-18,-486-3,104-27,25-3,-145 29,0-1,47-17,-46 13,72-14,275-51,-303 59,1 4,158-5,-206 17,14-4,88-20,27-4,567 14,-445 20,2611-4,-2598 20,-10 1,649-23,-921 2,-2-1,0 2,0-1,32 7,-39-2,-12 0,-21 2,-371 50,187-33,-151 23,223-25,-1-7,-156-1,-2791-20,1790 8,1242 1,0 2,0 2,-51 14,38-7,-75 7,3-13,-108 11,-62 43,48-8,179-41,-106 3,-126-18,-26 0,297 6,0 2,-69 18,-37 7,28-15,-401 46,408-50,104-11,1 0,-1 1,0 0,1 0,-7 4,13-6,-1 0,1 0,-1 0,1 1,0-1,-1 0,1 0,-1 1,1-1,0 0,-1 1,1-1,0 0,0 1,-1-1,1 1,0-1,0 0,0 1,-1-1,1 1,0-1,0 1,0-1,0 1,0-1,0 1,0 0,1 0,0 0,-1 0,1 0,0 0,-1 0,1-1,0 1,0 0,0 0,0-1,0 1,0-1,0 1,0-1,2 1,17 6,1-1,0-1,0-1,26 2,-8-1,252 43,111 14,-266-47,138-2,4064-20,-2895 8,-1381 3,-1 2,105 24,-98-15,132 11,193-26,-177-2,-187 3,0 2,0 0,-1 2,1 2,-1 0,-1 2,42 19,166 50,-163-56,-28-11,0-1,1-2,76 3,138-12,-103-3,-9 4,-1044 1,442 36,243-13,105-13,1 5,1 4,-138 47,192-51,-1-2,-1-2,0-2,-80 3,-687-11,400-7,350 4,34-1,0 2,1 1,-1 2,-52 11,-9 8,0-5,-172 10,-203-25,296-4,-1295 0,842 2,545 5,-1 3,-87 20,78-11,-124 6,-304-22,245-4,-539 3,791 1,1 0,0 2,0 0,0 2,1 0,-44 18,23-9,31-10,0 0,0 1,-20 10,32-15,1 0,-1 0,1 0,-1 1,1-1,-1 0,1 0,-1 0,1 1,0-1,-1 0,1 0,-1 1,1-1,0 0,-1 1,1-1,0 0,-1 1,1-1,0 1,0-1,-1 1,1-1,0 0,0 1,0-1,0 1,-1-1,1 1,0-1,0 1,0-1,0 1,0-1,0 1,0-1,1 1,-1-1,0 1,0-1,0 1,0-1,1 0,-1 1,0-1,0 1,1-1,-1 0,0 1,1-1,-1 1,0-1,1 0,-1 0,0 1,1-1,-1 0,1 0,-1 1,1-1,-1 0,1 0,-1 0,1 0,0 0,36 10,41-3,141-5,-125-4,3995-2,-2268 6,-1794-3,0 2,0 1,-1 0,1 2,36 11,4 2,1-2,0-3,107 4,214-16,-182-4,1252 4,-1414 2,76 14,22 1,247-12,-158-5,-1605-3,698 5,-3328-2,3980 2,0 1,0 0,1 2,-1 1,-32 13,-35 8,58-19,-310 64,295-66,1 1,-1 3,-73 24,81-18,0-2,-1-1,-1-2,-73 9,-26-11,-58 5,62 4,-327 27,405-42,-66 12,-36 2,84-10,-122 26,119-17,-109 8,1-24,-12 1,166 3,2 2,-1 0,-35 13,-58 12,18-18,93-11,15-1,26-1,-20 0,1870-1,-620-1,-1190-1,81-14,54-3,-147 20,-33 1,1-1,0-1,-1 0,1-2,29-8,-3-5,2 2,0 2,0 2,72-5,311 15,-196 2,4182-2,-4378-1,-29-4,-15-2,-21-9,-5 3,0 1,-1 2,0 1,-1 2,-48-7,21 3,-145-30,-397-66,319 69,-249-24,450 56,0-3,-114-29,121 23,-102-9,40 7,-4-3,-229-41,267 40,-164-11,62 13,-262-59,53 5,168 50,-33-5,163 4,67 13,-57-6,-56-3,-111-5,227 24,-7 1,1-2,0-2,-54-11,-128-43,-231-43,354 88,-152-28,189 26,-1 4,-83-3,-144 11,281 3,-842 2,567-2,6946 0,-6612-2,0-1,66-15,78-29,-138 31,0-2,44-24,-57 24,1 2,0 2,1 1,62-14,-30 20,0 3,118 7,14 0,-165-5,0-1,0-2,56-15,-47 7,1 1,0 3,0 2,68-3,349 11,-181 1,-2558-2,2192 3,1 4,-144 30,146-23,-127 5,-83-17,190-2,-489-3,550 5,0 2,0 2,-51 13,8-1,-93 19,67-12,-2-4,-113 5,-505-22,529-6,167 1,0 1,0 2,1 2,-1 1,-52 14,44-3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07T15:55:28.470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41,'0'-1,"0"0,0 0,1 0,-1 0,1 1,-1-1,0 0,1 0,-1 1,1-1,0 0,-1 1,1-1,-1 0,1 1,0-1,0 1,-1-1,1 1,0-1,0 1,0 0,-1-1,1 1,0 0,2-1,28-4,-24 4,131-12,229 9,-225 6,876-2,-979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07T15:55:32.120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41,'0'-1,"0"0,0 0,0 0,1 0,-1 0,1 0,-1 0,0 0,1 0,0 0,-1 1,1-1,-1 0,1 0,0 1,0-1,-1 0,1 1,0-1,0 0,0 1,0 0,0-1,0 1,0-1,1 1,31-7,-27 6,69-7,1 3,95 7,-47 1,1148-3,-1223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3358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12e3eae7c5_0_33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112e3eae7c5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60349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12e3eae7c5_0_33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112e3eae7c5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1951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12e3eae7c5_0_36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112e3eae7c5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12e3eae7c5_0_35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112e3eae7c5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12e3eae7c5_0_35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112e3eae7c5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7134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41516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12e3eae7c5_6_18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g112e3eae7c5_6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12e3eae7c5_3_1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g112e3eae7c5_3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12e3eae7c5_5_3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g112e3eae7c5_5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12e3eae7c5_3_2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g112e3eae7c5_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12e3eae7c5_6_2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g112e3eae7c5_6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6343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12e3eae7c5_0_37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g112e3eae7c5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12e3eae7c5_0_37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g112e3eae7c5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33046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12e3eae7c5_0_37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g112e3eae7c5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74479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12e3eae7c5_0_37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g112e3eae7c5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2988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12e3eae7c5_0_37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g112e3eae7c5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219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72485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2e3eae7c5_0_38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112e3eae7c5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2e3eae7c5_0_38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112e3eae7c5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4054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2e3eae7c5_0_38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112e3eae7c5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8705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12e3eae7c5_0_32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112e3eae7c5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12e3eae7c5_0_33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112e3eae7c5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>
            <a:spLocks noGrp="1"/>
          </p:cNvSpPr>
          <p:nvPr>
            <p:ph type="sldNum" idx="12"/>
          </p:nvPr>
        </p:nvSpPr>
        <p:spPr>
          <a:xfrm>
            <a:off x="685800" y="66865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600" b="1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6658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496957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9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5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microsoft.com/office/2007/relationships/hdphoto" Target="../media/hdphoto1.wdp"/><Relationship Id="rId10" Type="http://schemas.openxmlformats.org/officeDocument/2006/relationships/image" Target="../media/image12.png"/><Relationship Id="rId4" Type="http://schemas.openxmlformats.org/officeDocument/2006/relationships/image" Target="../media/image45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microsoft.com/office/2007/relationships/hdphoto" Target="../media/hdphoto1.wdp"/><Relationship Id="rId10" Type="http://schemas.openxmlformats.org/officeDocument/2006/relationships/image" Target="../media/image12.png"/><Relationship Id="rId4" Type="http://schemas.openxmlformats.org/officeDocument/2006/relationships/image" Target="../media/image45.pn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3.png"/><Relationship Id="rId7" Type="http://schemas.openxmlformats.org/officeDocument/2006/relationships/image" Target="../media/image72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png"/><Relationship Id="rId11" Type="http://schemas.openxmlformats.org/officeDocument/2006/relationships/image" Target="../media/image710.png"/><Relationship Id="rId5" Type="http://schemas.openxmlformats.org/officeDocument/2006/relationships/image" Target="../media/image70.png"/><Relationship Id="rId10" Type="http://schemas.openxmlformats.org/officeDocument/2006/relationships/customXml" Target="../ink/ink3.xml"/><Relationship Id="rId4" Type="http://schemas.openxmlformats.org/officeDocument/2006/relationships/image" Target="../media/image69.png"/><Relationship Id="rId9" Type="http://schemas.openxmlformats.org/officeDocument/2006/relationships/image" Target="../media/image7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microsoft.com/office/2007/relationships/hdphoto" Target="../media/hdphoto1.wdp"/><Relationship Id="rId10" Type="http://schemas.openxmlformats.org/officeDocument/2006/relationships/image" Target="../media/image12.png"/><Relationship Id="rId4" Type="http://schemas.openxmlformats.org/officeDocument/2006/relationships/image" Target="../media/image45.png"/><Relationship Id="rId9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jpg"/><Relationship Id="rId5" Type="http://schemas.openxmlformats.org/officeDocument/2006/relationships/image" Target="../media/image81.jpg"/><Relationship Id="rId4" Type="http://schemas.openxmlformats.org/officeDocument/2006/relationships/image" Target="../media/image8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jpg"/><Relationship Id="rId5" Type="http://schemas.openxmlformats.org/officeDocument/2006/relationships/image" Target="../media/image83.jp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9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0.jpg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0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2E4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1776155" y="1641592"/>
            <a:ext cx="16779000" cy="21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100" dirty="0">
                <a:solidFill>
                  <a:srgbClr val="FFFFFF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SEMI PROJECT</a:t>
            </a:r>
            <a:endParaRPr sz="1800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2066691" y="6242582"/>
            <a:ext cx="16779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한컴 고딕" panose="02000500000000000000" pitchFamily="2" charset="-127"/>
                <a:ea typeface="한컴 고딕" panose="02000500000000000000" pitchFamily="2" charset="-127"/>
                <a:sym typeface="Arial"/>
              </a:rPr>
              <a:t>1</a:t>
            </a:r>
            <a:r>
              <a:rPr lang="en-US" sz="3000" dirty="0">
                <a:solidFill>
                  <a:srgbClr val="FFFFFF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조 </a:t>
            </a:r>
            <a:r>
              <a:rPr lang="en-US" sz="3000" dirty="0" err="1">
                <a:solidFill>
                  <a:srgbClr val="FFFFFF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향수</a:t>
            </a:r>
            <a:r>
              <a:rPr lang="en-US" sz="3000" dirty="0">
                <a:solidFill>
                  <a:srgbClr val="FFFFFF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쇼핑몰</a:t>
            </a:r>
            <a:r>
              <a:rPr lang="en-US" sz="3000" dirty="0">
                <a:solidFill>
                  <a:srgbClr val="FFFFFF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(MUSKI MUSKY)</a:t>
            </a:r>
            <a:endParaRPr sz="1800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</p:txBody>
      </p:sp>
      <p:pic>
        <p:nvPicPr>
          <p:cNvPr id="87" name="Google Shape;8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62484" y="8781395"/>
            <a:ext cx="755280" cy="878232"/>
          </a:xfrm>
          <a:prstGeom prst="rect">
            <a:avLst/>
          </a:prstGeom>
          <a:noFill/>
          <a:ln>
            <a:noFill/>
          </a:ln>
          <a:effectLst>
            <a:reflection stA="50000" endPos="12000" dist="38100" dir="5400000" fadeDir="5400012" sy="-100000" algn="bl" rotWithShape="0"/>
          </a:effectLst>
        </p:spPr>
      </p:pic>
      <p:sp>
        <p:nvSpPr>
          <p:cNvPr id="88" name="Google Shape;88;p1"/>
          <p:cNvSpPr txBox="1"/>
          <p:nvPr/>
        </p:nvSpPr>
        <p:spPr>
          <a:xfrm>
            <a:off x="12095825" y="9117475"/>
            <a:ext cx="50784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err="1">
                <a:solidFill>
                  <a:srgbClr val="FFFFFF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김남영</a:t>
            </a:r>
            <a:r>
              <a:rPr lang="en-US" sz="2200" dirty="0">
                <a:solidFill>
                  <a:srgbClr val="FFFFFF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</a:t>
            </a:r>
            <a:r>
              <a:rPr lang="ko-KR" altLang="en-US" sz="2200" dirty="0">
                <a:solidFill>
                  <a:srgbClr val="FFFFFF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박상훈 </a:t>
            </a:r>
            <a:r>
              <a:rPr lang="ko-KR" altLang="en-US" sz="2200" dirty="0" err="1">
                <a:solidFill>
                  <a:srgbClr val="FFFFFF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윤다혜</a:t>
            </a:r>
            <a:r>
              <a:rPr lang="ko-KR" altLang="en-US" sz="2200" dirty="0">
                <a:solidFill>
                  <a:srgbClr val="FFFFFF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2200" dirty="0" err="1">
                <a:solidFill>
                  <a:srgbClr val="FFFFFF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이규빈</a:t>
            </a:r>
            <a:endParaRPr sz="1800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16619366" y="9020620"/>
            <a:ext cx="6414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M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4715" y="3429007"/>
            <a:ext cx="11470766" cy="3024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96;p2">
            <a:extLst>
              <a:ext uri="{FF2B5EF4-FFF2-40B4-BE49-F238E27FC236}">
                <a16:creationId xmlns:a16="http://schemas.microsoft.com/office/drawing/2014/main" id="{86F6FDA3-EFBC-47EA-AB20-E55AB1696B9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9752" y="-149068"/>
            <a:ext cx="741366" cy="1064347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08;g112e3eae7c5_0_386">
            <a:extLst>
              <a:ext uri="{FF2B5EF4-FFF2-40B4-BE49-F238E27FC236}">
                <a16:creationId xmlns:a16="http://schemas.microsoft.com/office/drawing/2014/main" id="{C6E756B8-74BE-48AF-8C42-7537E122062F}"/>
              </a:ext>
            </a:extLst>
          </p:cNvPr>
          <p:cNvSpPr txBox="1"/>
          <p:nvPr/>
        </p:nvSpPr>
        <p:spPr>
          <a:xfrm rot="5400000">
            <a:off x="-2761187" y="4819619"/>
            <a:ext cx="5949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</a:rPr>
              <a:t> 2022. MUSKYCODE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119;p7">
            <a:extLst>
              <a:ext uri="{FF2B5EF4-FFF2-40B4-BE49-F238E27FC236}">
                <a16:creationId xmlns:a16="http://schemas.microsoft.com/office/drawing/2014/main" id="{580FCA4A-5D95-4588-B00B-2383AA636F0F}"/>
              </a:ext>
            </a:extLst>
          </p:cNvPr>
          <p:cNvSpPr/>
          <p:nvPr/>
        </p:nvSpPr>
        <p:spPr>
          <a:xfrm>
            <a:off x="1864262" y="3753663"/>
            <a:ext cx="2561100" cy="4809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3" name="Google Shape;123;p7">
            <a:extLst>
              <a:ext uri="{FF2B5EF4-FFF2-40B4-BE49-F238E27FC236}">
                <a16:creationId xmlns:a16="http://schemas.microsoft.com/office/drawing/2014/main" id="{0AE92ECF-5ECC-4D9C-B54E-61B43A9B54C6}"/>
              </a:ext>
            </a:extLst>
          </p:cNvPr>
          <p:cNvSpPr/>
          <p:nvPr/>
        </p:nvSpPr>
        <p:spPr>
          <a:xfrm>
            <a:off x="5038147" y="3753651"/>
            <a:ext cx="2561100" cy="4809900"/>
          </a:xfrm>
          <a:prstGeom prst="roundRect">
            <a:avLst>
              <a:gd name="adj" fmla="val 16667"/>
            </a:avLst>
          </a:prstGeom>
          <a:solidFill>
            <a:srgbClr val="2F2E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" name="Google Shape;138;p7">
            <a:extLst>
              <a:ext uri="{FF2B5EF4-FFF2-40B4-BE49-F238E27FC236}">
                <a16:creationId xmlns:a16="http://schemas.microsoft.com/office/drawing/2014/main" id="{D2B5E53C-D69F-45AE-9BCE-44A212BFEB5E}"/>
              </a:ext>
            </a:extLst>
          </p:cNvPr>
          <p:cNvPicPr preferRelativeResize="0"/>
          <p:nvPr/>
        </p:nvPicPr>
        <p:blipFill>
          <a:blip r:embed="rId3">
            <a:alphaModFix/>
            <a:lum bright="70000" contrast="-70000"/>
          </a:blip>
          <a:stretch>
            <a:fillRect/>
          </a:stretch>
        </p:blipFill>
        <p:spPr>
          <a:xfrm>
            <a:off x="5173641" y="3737838"/>
            <a:ext cx="2519175" cy="2513158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000000">
                <a:alpha val="50000"/>
              </a:srgbClr>
            </a:outerShdw>
          </a:effectLst>
        </p:spPr>
      </p:pic>
      <p:pic>
        <p:nvPicPr>
          <p:cNvPr id="124" name="Google Shape;124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39752" y="-149068"/>
            <a:ext cx="741366" cy="1064347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7"/>
          <p:cNvSpPr txBox="1"/>
          <p:nvPr/>
        </p:nvSpPr>
        <p:spPr>
          <a:xfrm rot="5400000">
            <a:off x="-2761187" y="4819619"/>
            <a:ext cx="5949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 2022. MUSKYCODE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19" name="Google Shape;119;p7"/>
          <p:cNvSpPr/>
          <p:nvPr/>
        </p:nvSpPr>
        <p:spPr>
          <a:xfrm>
            <a:off x="8292350" y="3753663"/>
            <a:ext cx="2561100" cy="4809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7"/>
          <p:cNvSpPr/>
          <p:nvPr/>
        </p:nvSpPr>
        <p:spPr>
          <a:xfrm>
            <a:off x="11427587" y="3753651"/>
            <a:ext cx="2561100" cy="4809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7"/>
          <p:cNvSpPr/>
          <p:nvPr/>
        </p:nvSpPr>
        <p:spPr>
          <a:xfrm>
            <a:off x="14562812" y="3753663"/>
            <a:ext cx="2561100" cy="4809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" name="Google Shape;134;p7"/>
          <p:cNvPicPr preferRelativeResize="0"/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14012" y="3753651"/>
            <a:ext cx="2667575" cy="266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64212" y="3966438"/>
            <a:ext cx="2519175" cy="2513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958487" y="4134663"/>
            <a:ext cx="1953775" cy="199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362150" y="3845388"/>
            <a:ext cx="2298038" cy="2298038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113;g112e3eae7c5_0_386">
            <a:extLst>
              <a:ext uri="{FF2B5EF4-FFF2-40B4-BE49-F238E27FC236}">
                <a16:creationId xmlns:a16="http://schemas.microsoft.com/office/drawing/2014/main" id="{A48AD630-E0CE-417E-9D03-C1E5ED775946}"/>
              </a:ext>
            </a:extLst>
          </p:cNvPr>
          <p:cNvSpPr txBox="1"/>
          <p:nvPr/>
        </p:nvSpPr>
        <p:spPr>
          <a:xfrm>
            <a:off x="1581947" y="1723437"/>
            <a:ext cx="7447754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rgbClr val="2F2E4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 0</a:t>
            </a:r>
            <a:r>
              <a:rPr lang="en-US" altLang="ko-KR" sz="5400" dirty="0">
                <a:solidFill>
                  <a:srgbClr val="2F2E4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2</a:t>
            </a:r>
            <a:r>
              <a:rPr lang="en-US" sz="5400" dirty="0">
                <a:solidFill>
                  <a:srgbClr val="2F2E4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. </a:t>
            </a:r>
            <a:r>
              <a:rPr lang="ko-KR" altLang="en-US" sz="5400" dirty="0">
                <a:solidFill>
                  <a:srgbClr val="2F2E4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마이 페이지</a:t>
            </a:r>
            <a:endParaRPr lang="en-US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BEDB168-D9E6-4495-B754-E2C88177E7F9}"/>
              </a:ext>
            </a:extLst>
          </p:cNvPr>
          <p:cNvGrpSpPr/>
          <p:nvPr/>
        </p:nvGrpSpPr>
        <p:grpSpPr>
          <a:xfrm>
            <a:off x="201325" y="8781395"/>
            <a:ext cx="998700" cy="878232"/>
            <a:chOff x="201325" y="8781395"/>
            <a:chExt cx="998700" cy="878232"/>
          </a:xfrm>
        </p:grpSpPr>
        <p:pic>
          <p:nvPicPr>
            <p:cNvPr id="25" name="Google Shape;109;g112e3eae7c5_0_386">
              <a:extLst>
                <a:ext uri="{FF2B5EF4-FFF2-40B4-BE49-F238E27FC236}">
                  <a16:creationId xmlns:a16="http://schemas.microsoft.com/office/drawing/2014/main" id="{5C3E86D4-70E0-4792-A5FF-4E61D7FD4F25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332588" y="8781395"/>
              <a:ext cx="755280" cy="8782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" name="Google Shape;110;g112e3eae7c5_0_386">
              <a:extLst>
                <a:ext uri="{FF2B5EF4-FFF2-40B4-BE49-F238E27FC236}">
                  <a16:creationId xmlns:a16="http://schemas.microsoft.com/office/drawing/2014/main" id="{F9FD7F4D-23B8-4F52-A631-2281153188D7}"/>
                </a:ext>
              </a:extLst>
            </p:cNvPr>
            <p:cNvSpPr txBox="1"/>
            <p:nvPr/>
          </p:nvSpPr>
          <p:spPr>
            <a:xfrm>
              <a:off x="201325" y="9050077"/>
              <a:ext cx="9987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dirty="0">
                  <a:solidFill>
                    <a:srgbClr val="2F86ED"/>
                  </a:solidFill>
                  <a:latin typeface="Arial"/>
                  <a:ea typeface="Arial"/>
                  <a:cs typeface="Arial"/>
                  <a:sym typeface="Arial"/>
                </a:rPr>
                <a:t>08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" name="Google Shape;128;p7">
            <a:extLst>
              <a:ext uri="{FF2B5EF4-FFF2-40B4-BE49-F238E27FC236}">
                <a16:creationId xmlns:a16="http://schemas.microsoft.com/office/drawing/2014/main" id="{B15BCF84-8965-4054-8709-56DA2D670822}"/>
              </a:ext>
            </a:extLst>
          </p:cNvPr>
          <p:cNvSpPr txBox="1"/>
          <p:nvPr/>
        </p:nvSpPr>
        <p:spPr>
          <a:xfrm>
            <a:off x="1923912" y="6938411"/>
            <a:ext cx="25611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 err="1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로그인</a:t>
            </a:r>
            <a:r>
              <a:rPr lang="en-US" sz="3300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 </a:t>
            </a:r>
            <a:r>
              <a:rPr lang="ko-KR" altLang="en-US" sz="3300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및 </a:t>
            </a:r>
            <a:endParaRPr lang="en-US" altLang="ko-KR" sz="3300" b="1" dirty="0">
              <a:solidFill>
                <a:schemeClr val="tx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Nanum Gothic"/>
              <a:sym typeface="Nanum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 err="1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회원가입</a:t>
            </a:r>
            <a:r>
              <a:rPr lang="en-US" sz="3300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 </a:t>
            </a:r>
            <a:endParaRPr sz="3400" b="1" dirty="0">
              <a:solidFill>
                <a:schemeClr val="tx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Nanum Gothic"/>
              <a:sym typeface="Nanum Gothic"/>
            </a:endParaRPr>
          </a:p>
        </p:txBody>
      </p:sp>
      <p:sp>
        <p:nvSpPr>
          <p:cNvPr id="31" name="Google Shape;130;p7">
            <a:extLst>
              <a:ext uri="{FF2B5EF4-FFF2-40B4-BE49-F238E27FC236}">
                <a16:creationId xmlns:a16="http://schemas.microsoft.com/office/drawing/2014/main" id="{20ECA817-3D9E-4B79-9611-67C364A4EC2B}"/>
              </a:ext>
            </a:extLst>
          </p:cNvPr>
          <p:cNvSpPr txBox="1"/>
          <p:nvPr/>
        </p:nvSpPr>
        <p:spPr>
          <a:xfrm>
            <a:off x="5060487" y="7094344"/>
            <a:ext cx="2561100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마이</a:t>
            </a:r>
            <a:r>
              <a:rPr lang="en-US" sz="33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 </a:t>
            </a:r>
            <a:r>
              <a:rPr lang="en-US" sz="33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페이지</a:t>
            </a:r>
            <a:r>
              <a:rPr lang="en-US" sz="33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 </a:t>
            </a:r>
            <a:endParaRPr sz="34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Nanum Gothic"/>
              <a:sym typeface="Nanum Gothic"/>
            </a:endParaRPr>
          </a:p>
        </p:txBody>
      </p:sp>
      <p:sp>
        <p:nvSpPr>
          <p:cNvPr id="32" name="Google Shape;131;p7">
            <a:extLst>
              <a:ext uri="{FF2B5EF4-FFF2-40B4-BE49-F238E27FC236}">
                <a16:creationId xmlns:a16="http://schemas.microsoft.com/office/drawing/2014/main" id="{86755C31-A594-45C9-80AE-1C0139EA6537}"/>
              </a:ext>
            </a:extLst>
          </p:cNvPr>
          <p:cNvSpPr txBox="1"/>
          <p:nvPr/>
        </p:nvSpPr>
        <p:spPr>
          <a:xfrm>
            <a:off x="8260887" y="6938411"/>
            <a:ext cx="25611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 err="1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주문</a:t>
            </a:r>
            <a:r>
              <a:rPr lang="en-US" sz="3300" b="1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 </a:t>
            </a:r>
            <a:r>
              <a:rPr lang="ko-KR" altLang="en-US" sz="3300" b="1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및</a:t>
            </a:r>
            <a:endParaRPr sz="3300" b="1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Nanum Gothic"/>
              <a:sym typeface="Nanum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 err="1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장바구니</a:t>
            </a:r>
            <a:endParaRPr sz="3300" b="1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Nanum Gothic"/>
              <a:sym typeface="Nanum Gothic"/>
            </a:endParaRPr>
          </a:p>
        </p:txBody>
      </p:sp>
      <p:sp>
        <p:nvSpPr>
          <p:cNvPr id="33" name="Google Shape;132;p7">
            <a:extLst>
              <a:ext uri="{FF2B5EF4-FFF2-40B4-BE49-F238E27FC236}">
                <a16:creationId xmlns:a16="http://schemas.microsoft.com/office/drawing/2014/main" id="{F7DC4672-F0FB-479F-A169-72F261EE5E33}"/>
              </a:ext>
            </a:extLst>
          </p:cNvPr>
          <p:cNvSpPr txBox="1"/>
          <p:nvPr/>
        </p:nvSpPr>
        <p:spPr>
          <a:xfrm>
            <a:off x="11461287" y="7094344"/>
            <a:ext cx="2561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 err="1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게시판</a:t>
            </a:r>
            <a:r>
              <a:rPr lang="en-US" sz="3300" b="1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 </a:t>
            </a:r>
            <a:endParaRPr sz="3400" b="1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Nanum Gothic"/>
              <a:sym typeface="Nanum Gothic"/>
            </a:endParaRPr>
          </a:p>
        </p:txBody>
      </p:sp>
      <p:sp>
        <p:nvSpPr>
          <p:cNvPr id="34" name="Google Shape;133;p7">
            <a:extLst>
              <a:ext uri="{FF2B5EF4-FFF2-40B4-BE49-F238E27FC236}">
                <a16:creationId xmlns:a16="http://schemas.microsoft.com/office/drawing/2014/main" id="{6415D8FE-DBB6-478A-98A2-EEAAC182D045}"/>
              </a:ext>
            </a:extLst>
          </p:cNvPr>
          <p:cNvSpPr txBox="1"/>
          <p:nvPr/>
        </p:nvSpPr>
        <p:spPr>
          <a:xfrm>
            <a:off x="14529112" y="6840428"/>
            <a:ext cx="25611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 err="1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관리자</a:t>
            </a:r>
            <a:endParaRPr lang="en-US" sz="3300" b="1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Nanum Gothic"/>
              <a:sym typeface="Nanum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 err="1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페이지</a:t>
            </a:r>
            <a:endParaRPr sz="3400" b="1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Nanum Gothic"/>
              <a:sym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17850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g112e3eae7c5_0_3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52" y="-149068"/>
            <a:ext cx="741366" cy="10643477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112e3eae7c5_0_338"/>
          <p:cNvSpPr txBox="1"/>
          <p:nvPr/>
        </p:nvSpPr>
        <p:spPr>
          <a:xfrm rot="5400000">
            <a:off x="-2761187" y="4819619"/>
            <a:ext cx="5949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 2022. MUSKYCODE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A7C968-C601-4A33-8042-9A7B73DE5B00}"/>
              </a:ext>
            </a:extLst>
          </p:cNvPr>
          <p:cNvSpPr/>
          <p:nvPr/>
        </p:nvSpPr>
        <p:spPr>
          <a:xfrm>
            <a:off x="1087869" y="572225"/>
            <a:ext cx="3529852" cy="103490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13;g112e3eae7c5_0_386">
            <a:extLst>
              <a:ext uri="{FF2B5EF4-FFF2-40B4-BE49-F238E27FC236}">
                <a16:creationId xmlns:a16="http://schemas.microsoft.com/office/drawing/2014/main" id="{97669E31-6403-4B2B-955A-76A560153935}"/>
              </a:ext>
            </a:extLst>
          </p:cNvPr>
          <p:cNvSpPr txBox="1"/>
          <p:nvPr/>
        </p:nvSpPr>
        <p:spPr>
          <a:xfrm>
            <a:off x="1087867" y="293769"/>
            <a:ext cx="5297693" cy="109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dirty="0">
                <a:solidFill>
                  <a:srgbClr val="2F2E40"/>
                </a:solidFill>
                <a:latin typeface="Calibri"/>
                <a:ea typeface="Calibri"/>
                <a:cs typeface="Calibri"/>
                <a:sym typeface="Calibri"/>
              </a:rPr>
              <a:t>My Page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482488-0BC0-4192-834D-008489F5E9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3" t="12296" r="1153" b="11931"/>
          <a:stretch/>
        </p:blipFill>
        <p:spPr>
          <a:xfrm>
            <a:off x="1209549" y="2997303"/>
            <a:ext cx="9937480" cy="48670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ACD182B-2C6C-47C8-90F9-4AF0414A35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750" t="26872" r="3833" b="56535"/>
          <a:stretch/>
        </p:blipFill>
        <p:spPr>
          <a:xfrm>
            <a:off x="14151592" y="2614892"/>
            <a:ext cx="1179848" cy="166678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F67CB7-1D24-4AF7-9609-1237A23770D8}"/>
              </a:ext>
            </a:extLst>
          </p:cNvPr>
          <p:cNvSpPr/>
          <p:nvPr/>
        </p:nvSpPr>
        <p:spPr>
          <a:xfrm>
            <a:off x="10278915" y="3418522"/>
            <a:ext cx="391073" cy="442566"/>
          </a:xfrm>
          <a:custGeom>
            <a:avLst/>
            <a:gdLst>
              <a:gd name="connsiteX0" fmla="*/ 0 w 391073"/>
              <a:gd name="connsiteY0" fmla="*/ 0 h 442566"/>
              <a:gd name="connsiteX1" fmla="*/ 391073 w 391073"/>
              <a:gd name="connsiteY1" fmla="*/ 0 h 442566"/>
              <a:gd name="connsiteX2" fmla="*/ 391073 w 391073"/>
              <a:gd name="connsiteY2" fmla="*/ 442566 h 442566"/>
              <a:gd name="connsiteX3" fmla="*/ 0 w 391073"/>
              <a:gd name="connsiteY3" fmla="*/ 442566 h 442566"/>
              <a:gd name="connsiteX4" fmla="*/ 0 w 391073"/>
              <a:gd name="connsiteY4" fmla="*/ 0 h 442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073" h="442566" extrusionOk="0">
                <a:moveTo>
                  <a:pt x="0" y="0"/>
                </a:moveTo>
                <a:cubicBezTo>
                  <a:pt x="135276" y="-24520"/>
                  <a:pt x="290279" y="31088"/>
                  <a:pt x="391073" y="0"/>
                </a:cubicBezTo>
                <a:cubicBezTo>
                  <a:pt x="423561" y="166373"/>
                  <a:pt x="381979" y="250351"/>
                  <a:pt x="391073" y="442566"/>
                </a:cubicBezTo>
                <a:cubicBezTo>
                  <a:pt x="243293" y="483975"/>
                  <a:pt x="185259" y="399130"/>
                  <a:pt x="0" y="442566"/>
                </a:cubicBezTo>
                <a:cubicBezTo>
                  <a:pt x="-23595" y="285196"/>
                  <a:pt x="12162" y="219094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06782381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06346AB-48CE-4B70-9B3B-BB5C6AFF21CC}"/>
              </a:ext>
            </a:extLst>
          </p:cNvPr>
          <p:cNvCxnSpPr>
            <a:cxnSpLocks/>
          </p:cNvCxnSpPr>
          <p:nvPr/>
        </p:nvCxnSpPr>
        <p:spPr>
          <a:xfrm>
            <a:off x="10688688" y="3639805"/>
            <a:ext cx="3462904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971FDBE-81AD-40F8-8128-6C8BE854E5AC}"/>
              </a:ext>
            </a:extLst>
          </p:cNvPr>
          <p:cNvSpPr/>
          <p:nvPr/>
        </p:nvSpPr>
        <p:spPr>
          <a:xfrm>
            <a:off x="14219643" y="3403641"/>
            <a:ext cx="964206" cy="412801"/>
          </a:xfrm>
          <a:custGeom>
            <a:avLst/>
            <a:gdLst>
              <a:gd name="connsiteX0" fmla="*/ 0 w 964206"/>
              <a:gd name="connsiteY0" fmla="*/ 0 h 412801"/>
              <a:gd name="connsiteX1" fmla="*/ 491745 w 964206"/>
              <a:gd name="connsiteY1" fmla="*/ 0 h 412801"/>
              <a:gd name="connsiteX2" fmla="*/ 964206 w 964206"/>
              <a:gd name="connsiteY2" fmla="*/ 0 h 412801"/>
              <a:gd name="connsiteX3" fmla="*/ 964206 w 964206"/>
              <a:gd name="connsiteY3" fmla="*/ 412801 h 412801"/>
              <a:gd name="connsiteX4" fmla="*/ 511029 w 964206"/>
              <a:gd name="connsiteY4" fmla="*/ 412801 h 412801"/>
              <a:gd name="connsiteX5" fmla="*/ 0 w 964206"/>
              <a:gd name="connsiteY5" fmla="*/ 412801 h 412801"/>
              <a:gd name="connsiteX6" fmla="*/ 0 w 964206"/>
              <a:gd name="connsiteY6" fmla="*/ 0 h 412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4206" h="412801" extrusionOk="0">
                <a:moveTo>
                  <a:pt x="0" y="0"/>
                </a:moveTo>
                <a:cubicBezTo>
                  <a:pt x="154362" y="-52671"/>
                  <a:pt x="378929" y="34694"/>
                  <a:pt x="491745" y="0"/>
                </a:cubicBezTo>
                <a:cubicBezTo>
                  <a:pt x="604561" y="-34694"/>
                  <a:pt x="743914" y="9560"/>
                  <a:pt x="964206" y="0"/>
                </a:cubicBezTo>
                <a:cubicBezTo>
                  <a:pt x="981645" y="197566"/>
                  <a:pt x="918557" y="217901"/>
                  <a:pt x="964206" y="412801"/>
                </a:cubicBezTo>
                <a:cubicBezTo>
                  <a:pt x="739389" y="437939"/>
                  <a:pt x="717136" y="409179"/>
                  <a:pt x="511029" y="412801"/>
                </a:cubicBezTo>
                <a:cubicBezTo>
                  <a:pt x="304922" y="416423"/>
                  <a:pt x="115250" y="369458"/>
                  <a:pt x="0" y="412801"/>
                </a:cubicBezTo>
                <a:cubicBezTo>
                  <a:pt x="-9478" y="316163"/>
                  <a:pt x="33346" y="123239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06782381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Google Shape;113;g112e3eae7c5_0_386">
            <a:extLst>
              <a:ext uri="{FF2B5EF4-FFF2-40B4-BE49-F238E27FC236}">
                <a16:creationId xmlns:a16="http://schemas.microsoft.com/office/drawing/2014/main" id="{63DA4A3F-027E-4104-AE3B-A128D873E2A7}"/>
              </a:ext>
            </a:extLst>
          </p:cNvPr>
          <p:cNvSpPr txBox="1"/>
          <p:nvPr/>
        </p:nvSpPr>
        <p:spPr>
          <a:xfrm>
            <a:off x="12063711" y="4458352"/>
            <a:ext cx="5748939" cy="1036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로그인 후 상단 아이콘 → </a:t>
            </a:r>
            <a:r>
              <a:rPr lang="en-US" altLang="ko-KR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MY PAGE</a:t>
            </a:r>
            <a:r>
              <a:rPr lang="ko-KR" altLang="en-US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카테고리를 통하여</a:t>
            </a:r>
            <a:endParaRPr lang="en-US" altLang="ko-KR" sz="1800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마이 페이지로 이동</a:t>
            </a:r>
            <a:endParaRPr lang="en-US" altLang="ko-KR" sz="1800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7391E00-9DAD-43F9-B246-8BF99D0E992E}"/>
              </a:ext>
            </a:extLst>
          </p:cNvPr>
          <p:cNvCxnSpPr>
            <a:cxnSpLocks/>
          </p:cNvCxnSpPr>
          <p:nvPr/>
        </p:nvCxnSpPr>
        <p:spPr>
          <a:xfrm>
            <a:off x="12063711" y="5771088"/>
            <a:ext cx="5599449" cy="0"/>
          </a:xfrm>
          <a:prstGeom prst="line">
            <a:avLst/>
          </a:prstGeom>
          <a:ln w="38100">
            <a:solidFill>
              <a:srgbClr val="2F2E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FD181F7-DD57-4C42-961A-184474E9A372}"/>
              </a:ext>
            </a:extLst>
          </p:cNvPr>
          <p:cNvSpPr/>
          <p:nvPr/>
        </p:nvSpPr>
        <p:spPr>
          <a:xfrm>
            <a:off x="1860836" y="5359598"/>
            <a:ext cx="8563324" cy="1677030"/>
          </a:xfrm>
          <a:custGeom>
            <a:avLst/>
            <a:gdLst>
              <a:gd name="connsiteX0" fmla="*/ 0 w 8563324"/>
              <a:gd name="connsiteY0" fmla="*/ 0 h 1677030"/>
              <a:gd name="connsiteX1" fmla="*/ 656522 w 8563324"/>
              <a:gd name="connsiteY1" fmla="*/ 0 h 1677030"/>
              <a:gd name="connsiteX2" fmla="*/ 970510 w 8563324"/>
              <a:gd name="connsiteY2" fmla="*/ 0 h 1677030"/>
              <a:gd name="connsiteX3" fmla="*/ 1627032 w 8563324"/>
              <a:gd name="connsiteY3" fmla="*/ 0 h 1677030"/>
              <a:gd name="connsiteX4" fmla="*/ 2026653 w 8563324"/>
              <a:gd name="connsiteY4" fmla="*/ 0 h 1677030"/>
              <a:gd name="connsiteX5" fmla="*/ 2340642 w 8563324"/>
              <a:gd name="connsiteY5" fmla="*/ 0 h 1677030"/>
              <a:gd name="connsiteX6" fmla="*/ 2825897 w 8563324"/>
              <a:gd name="connsiteY6" fmla="*/ 0 h 1677030"/>
              <a:gd name="connsiteX7" fmla="*/ 3225519 w 8563324"/>
              <a:gd name="connsiteY7" fmla="*/ 0 h 1677030"/>
              <a:gd name="connsiteX8" fmla="*/ 3625140 w 8563324"/>
              <a:gd name="connsiteY8" fmla="*/ 0 h 1677030"/>
              <a:gd name="connsiteX9" fmla="*/ 4024762 w 8563324"/>
              <a:gd name="connsiteY9" fmla="*/ 0 h 1677030"/>
              <a:gd name="connsiteX10" fmla="*/ 4424384 w 8563324"/>
              <a:gd name="connsiteY10" fmla="*/ 0 h 1677030"/>
              <a:gd name="connsiteX11" fmla="*/ 4824006 w 8563324"/>
              <a:gd name="connsiteY11" fmla="*/ 0 h 1677030"/>
              <a:gd name="connsiteX12" fmla="*/ 5480527 w 8563324"/>
              <a:gd name="connsiteY12" fmla="*/ 0 h 1677030"/>
              <a:gd name="connsiteX13" fmla="*/ 6222682 w 8563324"/>
              <a:gd name="connsiteY13" fmla="*/ 0 h 1677030"/>
              <a:gd name="connsiteX14" fmla="*/ 6707937 w 8563324"/>
              <a:gd name="connsiteY14" fmla="*/ 0 h 1677030"/>
              <a:gd name="connsiteX15" fmla="*/ 7021926 w 8563324"/>
              <a:gd name="connsiteY15" fmla="*/ 0 h 1677030"/>
              <a:gd name="connsiteX16" fmla="*/ 7678447 w 8563324"/>
              <a:gd name="connsiteY16" fmla="*/ 0 h 1677030"/>
              <a:gd name="connsiteX17" fmla="*/ 8078069 w 8563324"/>
              <a:gd name="connsiteY17" fmla="*/ 0 h 1677030"/>
              <a:gd name="connsiteX18" fmla="*/ 8563324 w 8563324"/>
              <a:gd name="connsiteY18" fmla="*/ 0 h 1677030"/>
              <a:gd name="connsiteX19" fmla="*/ 8563324 w 8563324"/>
              <a:gd name="connsiteY19" fmla="*/ 559010 h 1677030"/>
              <a:gd name="connsiteX20" fmla="*/ 8563324 w 8563324"/>
              <a:gd name="connsiteY20" fmla="*/ 1151561 h 1677030"/>
              <a:gd name="connsiteX21" fmla="*/ 8563324 w 8563324"/>
              <a:gd name="connsiteY21" fmla="*/ 1677030 h 1677030"/>
              <a:gd name="connsiteX22" fmla="*/ 7906802 w 8563324"/>
              <a:gd name="connsiteY22" fmla="*/ 1677030 h 1677030"/>
              <a:gd name="connsiteX23" fmla="*/ 7164648 w 8563324"/>
              <a:gd name="connsiteY23" fmla="*/ 1677030 h 1677030"/>
              <a:gd name="connsiteX24" fmla="*/ 6850659 w 8563324"/>
              <a:gd name="connsiteY24" fmla="*/ 1677030 h 1677030"/>
              <a:gd name="connsiteX25" fmla="*/ 6279771 w 8563324"/>
              <a:gd name="connsiteY25" fmla="*/ 1677030 h 1677030"/>
              <a:gd name="connsiteX26" fmla="*/ 5965782 w 8563324"/>
              <a:gd name="connsiteY26" fmla="*/ 1677030 h 1677030"/>
              <a:gd name="connsiteX27" fmla="*/ 5309261 w 8563324"/>
              <a:gd name="connsiteY27" fmla="*/ 1677030 h 1677030"/>
              <a:gd name="connsiteX28" fmla="*/ 4738373 w 8563324"/>
              <a:gd name="connsiteY28" fmla="*/ 1677030 h 1677030"/>
              <a:gd name="connsiteX29" fmla="*/ 4338751 w 8563324"/>
              <a:gd name="connsiteY29" fmla="*/ 1677030 h 1677030"/>
              <a:gd name="connsiteX30" fmla="*/ 4024762 w 8563324"/>
              <a:gd name="connsiteY30" fmla="*/ 1677030 h 1677030"/>
              <a:gd name="connsiteX31" fmla="*/ 3539507 w 8563324"/>
              <a:gd name="connsiteY31" fmla="*/ 1677030 h 1677030"/>
              <a:gd name="connsiteX32" fmla="*/ 3139885 w 8563324"/>
              <a:gd name="connsiteY32" fmla="*/ 1677030 h 1677030"/>
              <a:gd name="connsiteX33" fmla="*/ 2483364 w 8563324"/>
              <a:gd name="connsiteY33" fmla="*/ 1677030 h 1677030"/>
              <a:gd name="connsiteX34" fmla="*/ 1912476 w 8563324"/>
              <a:gd name="connsiteY34" fmla="*/ 1677030 h 1677030"/>
              <a:gd name="connsiteX35" fmla="*/ 1598487 w 8563324"/>
              <a:gd name="connsiteY35" fmla="*/ 1677030 h 1677030"/>
              <a:gd name="connsiteX36" fmla="*/ 1198865 w 8563324"/>
              <a:gd name="connsiteY36" fmla="*/ 1677030 h 1677030"/>
              <a:gd name="connsiteX37" fmla="*/ 713610 w 8563324"/>
              <a:gd name="connsiteY37" fmla="*/ 1677030 h 1677030"/>
              <a:gd name="connsiteX38" fmla="*/ 0 w 8563324"/>
              <a:gd name="connsiteY38" fmla="*/ 1677030 h 1677030"/>
              <a:gd name="connsiteX39" fmla="*/ 0 w 8563324"/>
              <a:gd name="connsiteY39" fmla="*/ 1118020 h 1677030"/>
              <a:gd name="connsiteX40" fmla="*/ 0 w 8563324"/>
              <a:gd name="connsiteY40" fmla="*/ 575780 h 1677030"/>
              <a:gd name="connsiteX41" fmla="*/ 0 w 8563324"/>
              <a:gd name="connsiteY41" fmla="*/ 0 h 1677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8563324" h="1677030" extrusionOk="0">
                <a:moveTo>
                  <a:pt x="0" y="0"/>
                </a:moveTo>
                <a:cubicBezTo>
                  <a:pt x="220326" y="-27813"/>
                  <a:pt x="345487" y="53450"/>
                  <a:pt x="656522" y="0"/>
                </a:cubicBezTo>
                <a:cubicBezTo>
                  <a:pt x="967557" y="-53450"/>
                  <a:pt x="837017" y="9562"/>
                  <a:pt x="970510" y="0"/>
                </a:cubicBezTo>
                <a:cubicBezTo>
                  <a:pt x="1104003" y="-9562"/>
                  <a:pt x="1418288" y="54926"/>
                  <a:pt x="1627032" y="0"/>
                </a:cubicBezTo>
                <a:cubicBezTo>
                  <a:pt x="1835776" y="-54926"/>
                  <a:pt x="1916409" y="16996"/>
                  <a:pt x="2026653" y="0"/>
                </a:cubicBezTo>
                <a:cubicBezTo>
                  <a:pt x="2136897" y="-16996"/>
                  <a:pt x="2270853" y="19670"/>
                  <a:pt x="2340642" y="0"/>
                </a:cubicBezTo>
                <a:cubicBezTo>
                  <a:pt x="2410431" y="-19670"/>
                  <a:pt x="2638471" y="50212"/>
                  <a:pt x="2825897" y="0"/>
                </a:cubicBezTo>
                <a:cubicBezTo>
                  <a:pt x="3013323" y="-50212"/>
                  <a:pt x="3109619" y="11784"/>
                  <a:pt x="3225519" y="0"/>
                </a:cubicBezTo>
                <a:cubicBezTo>
                  <a:pt x="3341419" y="-11784"/>
                  <a:pt x="3524616" y="34562"/>
                  <a:pt x="3625140" y="0"/>
                </a:cubicBezTo>
                <a:cubicBezTo>
                  <a:pt x="3725664" y="-34562"/>
                  <a:pt x="3927890" y="35742"/>
                  <a:pt x="4024762" y="0"/>
                </a:cubicBezTo>
                <a:cubicBezTo>
                  <a:pt x="4121634" y="-35742"/>
                  <a:pt x="4289277" y="21003"/>
                  <a:pt x="4424384" y="0"/>
                </a:cubicBezTo>
                <a:cubicBezTo>
                  <a:pt x="4559491" y="-21003"/>
                  <a:pt x="4708440" y="14782"/>
                  <a:pt x="4824006" y="0"/>
                </a:cubicBezTo>
                <a:cubicBezTo>
                  <a:pt x="4939572" y="-14782"/>
                  <a:pt x="5312254" y="8543"/>
                  <a:pt x="5480527" y="0"/>
                </a:cubicBezTo>
                <a:cubicBezTo>
                  <a:pt x="5648800" y="-8543"/>
                  <a:pt x="5941099" y="56487"/>
                  <a:pt x="6222682" y="0"/>
                </a:cubicBezTo>
                <a:cubicBezTo>
                  <a:pt x="6504266" y="-56487"/>
                  <a:pt x="6505115" y="31196"/>
                  <a:pt x="6707937" y="0"/>
                </a:cubicBezTo>
                <a:cubicBezTo>
                  <a:pt x="6910759" y="-31196"/>
                  <a:pt x="6955335" y="8991"/>
                  <a:pt x="7021926" y="0"/>
                </a:cubicBezTo>
                <a:cubicBezTo>
                  <a:pt x="7088517" y="-8991"/>
                  <a:pt x="7485060" y="25762"/>
                  <a:pt x="7678447" y="0"/>
                </a:cubicBezTo>
                <a:cubicBezTo>
                  <a:pt x="7871834" y="-25762"/>
                  <a:pt x="7936811" y="10356"/>
                  <a:pt x="8078069" y="0"/>
                </a:cubicBezTo>
                <a:cubicBezTo>
                  <a:pt x="8219327" y="-10356"/>
                  <a:pt x="8408577" y="43761"/>
                  <a:pt x="8563324" y="0"/>
                </a:cubicBezTo>
                <a:cubicBezTo>
                  <a:pt x="8628433" y="181668"/>
                  <a:pt x="8536407" y="311599"/>
                  <a:pt x="8563324" y="559010"/>
                </a:cubicBezTo>
                <a:cubicBezTo>
                  <a:pt x="8590241" y="806421"/>
                  <a:pt x="8512764" y="878278"/>
                  <a:pt x="8563324" y="1151561"/>
                </a:cubicBezTo>
                <a:cubicBezTo>
                  <a:pt x="8613884" y="1424844"/>
                  <a:pt x="8557072" y="1565395"/>
                  <a:pt x="8563324" y="1677030"/>
                </a:cubicBezTo>
                <a:cubicBezTo>
                  <a:pt x="8300334" y="1709926"/>
                  <a:pt x="8060411" y="1628909"/>
                  <a:pt x="7906802" y="1677030"/>
                </a:cubicBezTo>
                <a:cubicBezTo>
                  <a:pt x="7753193" y="1725151"/>
                  <a:pt x="7389727" y="1601410"/>
                  <a:pt x="7164648" y="1677030"/>
                </a:cubicBezTo>
                <a:cubicBezTo>
                  <a:pt x="6939569" y="1752650"/>
                  <a:pt x="6992182" y="1642114"/>
                  <a:pt x="6850659" y="1677030"/>
                </a:cubicBezTo>
                <a:cubicBezTo>
                  <a:pt x="6709136" y="1711946"/>
                  <a:pt x="6442703" y="1644556"/>
                  <a:pt x="6279771" y="1677030"/>
                </a:cubicBezTo>
                <a:cubicBezTo>
                  <a:pt x="6116839" y="1709504"/>
                  <a:pt x="6099674" y="1642886"/>
                  <a:pt x="5965782" y="1677030"/>
                </a:cubicBezTo>
                <a:cubicBezTo>
                  <a:pt x="5831890" y="1711174"/>
                  <a:pt x="5444125" y="1632879"/>
                  <a:pt x="5309261" y="1677030"/>
                </a:cubicBezTo>
                <a:cubicBezTo>
                  <a:pt x="5174397" y="1721181"/>
                  <a:pt x="4990603" y="1609472"/>
                  <a:pt x="4738373" y="1677030"/>
                </a:cubicBezTo>
                <a:cubicBezTo>
                  <a:pt x="4486143" y="1744588"/>
                  <a:pt x="4425069" y="1665269"/>
                  <a:pt x="4338751" y="1677030"/>
                </a:cubicBezTo>
                <a:cubicBezTo>
                  <a:pt x="4252433" y="1688791"/>
                  <a:pt x="4161511" y="1650915"/>
                  <a:pt x="4024762" y="1677030"/>
                </a:cubicBezTo>
                <a:cubicBezTo>
                  <a:pt x="3888013" y="1703145"/>
                  <a:pt x="3698905" y="1666025"/>
                  <a:pt x="3539507" y="1677030"/>
                </a:cubicBezTo>
                <a:cubicBezTo>
                  <a:pt x="3380109" y="1688035"/>
                  <a:pt x="3237084" y="1645586"/>
                  <a:pt x="3139885" y="1677030"/>
                </a:cubicBezTo>
                <a:cubicBezTo>
                  <a:pt x="3042686" y="1708474"/>
                  <a:pt x="2671167" y="1657555"/>
                  <a:pt x="2483364" y="1677030"/>
                </a:cubicBezTo>
                <a:cubicBezTo>
                  <a:pt x="2295561" y="1696505"/>
                  <a:pt x="2137253" y="1667367"/>
                  <a:pt x="1912476" y="1677030"/>
                </a:cubicBezTo>
                <a:cubicBezTo>
                  <a:pt x="1687699" y="1686693"/>
                  <a:pt x="1737829" y="1640665"/>
                  <a:pt x="1598487" y="1677030"/>
                </a:cubicBezTo>
                <a:cubicBezTo>
                  <a:pt x="1459145" y="1713395"/>
                  <a:pt x="1384807" y="1634171"/>
                  <a:pt x="1198865" y="1677030"/>
                </a:cubicBezTo>
                <a:cubicBezTo>
                  <a:pt x="1012923" y="1719889"/>
                  <a:pt x="871251" y="1619852"/>
                  <a:pt x="713610" y="1677030"/>
                </a:cubicBezTo>
                <a:cubicBezTo>
                  <a:pt x="555970" y="1734208"/>
                  <a:pt x="281686" y="1629025"/>
                  <a:pt x="0" y="1677030"/>
                </a:cubicBezTo>
                <a:cubicBezTo>
                  <a:pt x="-40846" y="1485982"/>
                  <a:pt x="36360" y="1288826"/>
                  <a:pt x="0" y="1118020"/>
                </a:cubicBezTo>
                <a:cubicBezTo>
                  <a:pt x="-36360" y="947214"/>
                  <a:pt x="32362" y="686649"/>
                  <a:pt x="0" y="575780"/>
                </a:cubicBezTo>
                <a:cubicBezTo>
                  <a:pt x="-32362" y="464911"/>
                  <a:pt x="9667" y="190020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06782381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6DD4760-388C-4E26-B7B9-1EFEB35570FA}"/>
              </a:ext>
            </a:extLst>
          </p:cNvPr>
          <p:cNvCxnSpPr>
            <a:cxnSpLocks/>
          </p:cNvCxnSpPr>
          <p:nvPr/>
        </p:nvCxnSpPr>
        <p:spPr>
          <a:xfrm>
            <a:off x="10424160" y="6308726"/>
            <a:ext cx="1639551" cy="441046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Google Shape;113;g112e3eae7c5_0_386">
            <a:extLst>
              <a:ext uri="{FF2B5EF4-FFF2-40B4-BE49-F238E27FC236}">
                <a16:creationId xmlns:a16="http://schemas.microsoft.com/office/drawing/2014/main" id="{267089E6-2C79-4077-8E32-E74D18544B33}"/>
              </a:ext>
            </a:extLst>
          </p:cNvPr>
          <p:cNvSpPr txBox="1"/>
          <p:nvPr/>
        </p:nvSpPr>
        <p:spPr>
          <a:xfrm>
            <a:off x="12063711" y="6596659"/>
            <a:ext cx="5748939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회원이 구매한 상품들의 </a:t>
            </a:r>
            <a:r>
              <a:rPr lang="ko-KR" altLang="en-US" sz="1800" dirty="0">
                <a:solidFill>
                  <a:srgbClr val="FFC00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주문 처리 현황</a:t>
            </a:r>
            <a:r>
              <a:rPr lang="ko-KR" altLang="en-US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을 보기 쉽게 표현</a:t>
            </a:r>
            <a:endParaRPr lang="en-US" altLang="ko-KR" sz="1800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6FD5C47-FC76-46F4-A574-B082B5D2F185}"/>
              </a:ext>
            </a:extLst>
          </p:cNvPr>
          <p:cNvGrpSpPr/>
          <p:nvPr/>
        </p:nvGrpSpPr>
        <p:grpSpPr>
          <a:xfrm>
            <a:off x="201325" y="8781395"/>
            <a:ext cx="998700" cy="878232"/>
            <a:chOff x="201325" y="8781395"/>
            <a:chExt cx="998700" cy="878232"/>
          </a:xfrm>
        </p:grpSpPr>
        <p:pic>
          <p:nvPicPr>
            <p:cNvPr id="19" name="Google Shape;109;g112e3eae7c5_0_386">
              <a:extLst>
                <a:ext uri="{FF2B5EF4-FFF2-40B4-BE49-F238E27FC236}">
                  <a16:creationId xmlns:a16="http://schemas.microsoft.com/office/drawing/2014/main" id="{34FEF14C-DB3A-40B0-8833-E7EB5EA7509D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32588" y="8781395"/>
              <a:ext cx="755280" cy="8782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110;g112e3eae7c5_0_386">
              <a:extLst>
                <a:ext uri="{FF2B5EF4-FFF2-40B4-BE49-F238E27FC236}">
                  <a16:creationId xmlns:a16="http://schemas.microsoft.com/office/drawing/2014/main" id="{715974DF-5EF8-4A99-83AC-857AB741F8D9}"/>
                </a:ext>
              </a:extLst>
            </p:cNvPr>
            <p:cNvSpPr txBox="1"/>
            <p:nvPr/>
          </p:nvSpPr>
          <p:spPr>
            <a:xfrm>
              <a:off x="201325" y="9050077"/>
              <a:ext cx="9987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dirty="0">
                  <a:solidFill>
                    <a:srgbClr val="2F86ED"/>
                  </a:solidFill>
                  <a:latin typeface="Arial"/>
                  <a:ea typeface="Arial"/>
                  <a:cs typeface="Arial"/>
                  <a:sym typeface="Arial"/>
                </a:rPr>
                <a:t>09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9777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g112e3eae7c5_0_3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52" y="-149068"/>
            <a:ext cx="741366" cy="10643477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112e3eae7c5_0_338"/>
          <p:cNvSpPr txBox="1"/>
          <p:nvPr/>
        </p:nvSpPr>
        <p:spPr>
          <a:xfrm rot="5400000">
            <a:off x="-2761187" y="4819619"/>
            <a:ext cx="5949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 2022. MUSKYCODE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A7C968-C601-4A33-8042-9A7B73DE5B00}"/>
              </a:ext>
            </a:extLst>
          </p:cNvPr>
          <p:cNvSpPr/>
          <p:nvPr/>
        </p:nvSpPr>
        <p:spPr>
          <a:xfrm>
            <a:off x="1087869" y="572225"/>
            <a:ext cx="3529852" cy="103490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13;g112e3eae7c5_0_386">
            <a:extLst>
              <a:ext uri="{FF2B5EF4-FFF2-40B4-BE49-F238E27FC236}">
                <a16:creationId xmlns:a16="http://schemas.microsoft.com/office/drawing/2014/main" id="{97669E31-6403-4B2B-955A-76A560153935}"/>
              </a:ext>
            </a:extLst>
          </p:cNvPr>
          <p:cNvSpPr txBox="1"/>
          <p:nvPr/>
        </p:nvSpPr>
        <p:spPr>
          <a:xfrm>
            <a:off x="1087867" y="293769"/>
            <a:ext cx="5297693" cy="109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dirty="0">
                <a:solidFill>
                  <a:srgbClr val="2F2E40"/>
                </a:solidFill>
                <a:latin typeface="Calibri"/>
                <a:ea typeface="Calibri"/>
                <a:cs typeface="Calibri"/>
                <a:sym typeface="Calibri"/>
              </a:rPr>
              <a:t>My Page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A42BB64-430C-4AD7-8D60-B23A5410B5B5}"/>
              </a:ext>
            </a:extLst>
          </p:cNvPr>
          <p:cNvGrpSpPr/>
          <p:nvPr/>
        </p:nvGrpSpPr>
        <p:grpSpPr>
          <a:xfrm>
            <a:off x="989287" y="3141128"/>
            <a:ext cx="8344429" cy="4163679"/>
            <a:chOff x="1209549" y="1888223"/>
            <a:chExt cx="7758390" cy="338906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C482488-0BC0-4192-834D-008489F5E9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53" t="12296" r="1153" b="11931"/>
            <a:stretch/>
          </p:blipFill>
          <p:spPr>
            <a:xfrm>
              <a:off x="1209549" y="1888223"/>
              <a:ext cx="7758390" cy="3384817"/>
            </a:xfrm>
            <a:prstGeom prst="rect">
              <a:avLst/>
            </a:prstGeom>
          </p:spPr>
        </p:pic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F39DFA9D-6BE9-4FC9-AA11-EE41DA250C74}"/>
                </a:ext>
              </a:extLst>
            </p:cNvPr>
            <p:cNvGrpSpPr/>
            <p:nvPr/>
          </p:nvGrpSpPr>
          <p:grpSpPr>
            <a:xfrm>
              <a:off x="1467127" y="4761208"/>
              <a:ext cx="3495017" cy="223608"/>
              <a:chOff x="1467127" y="4761208"/>
              <a:chExt cx="3495017" cy="223608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C0238481-B58F-45A4-8994-EEA4864EACF6}"/>
                  </a:ext>
                </a:extLst>
              </p:cNvPr>
              <p:cNvGrpSpPr/>
              <p:nvPr/>
            </p:nvGrpSpPr>
            <p:grpSpPr>
              <a:xfrm>
                <a:off x="1467127" y="4761208"/>
                <a:ext cx="231495" cy="223608"/>
                <a:chOff x="1358751" y="5643492"/>
                <a:chExt cx="335937" cy="324492"/>
              </a:xfrm>
            </p:grpSpPr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5E2A43D5-C308-43D3-9873-935C138C3487}"/>
                    </a:ext>
                  </a:extLst>
                </p:cNvPr>
                <p:cNvSpPr/>
                <p:nvPr/>
              </p:nvSpPr>
              <p:spPr>
                <a:xfrm>
                  <a:off x="1377696" y="5650992"/>
                  <a:ext cx="316992" cy="316992"/>
                </a:xfrm>
                <a:prstGeom prst="ellipse">
                  <a:avLst/>
                </a:prstGeom>
                <a:solidFill>
                  <a:srgbClr val="2F2E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/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8631C8D-043C-4E76-AE76-4DB120409DCB}"/>
                    </a:ext>
                  </a:extLst>
                </p:cNvPr>
                <p:cNvSpPr txBox="1"/>
                <p:nvPr/>
              </p:nvSpPr>
              <p:spPr>
                <a:xfrm>
                  <a:off x="1358751" y="5643492"/>
                  <a:ext cx="282656" cy="2839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chemeClr val="bg1"/>
                      </a:solidFill>
                      <a:latin typeface="한컴 고딕" panose="02000500000000000000" pitchFamily="2" charset="-127"/>
                      <a:ea typeface="한컴 고딕" panose="02000500000000000000" pitchFamily="2" charset="-127"/>
                    </a:rPr>
                    <a:t>1</a:t>
                  </a:r>
                  <a:endParaRPr lang="ko-KR" altLang="en-US" sz="1000" dirty="0">
                    <a:solidFill>
                      <a:schemeClr val="bg1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endParaRPr>
                </a:p>
              </p:txBody>
            </p:sp>
          </p:grp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07995A5E-CBB5-4D43-9925-79233A3FE5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4518" y="4972128"/>
                <a:ext cx="3397626" cy="0"/>
              </a:xfrm>
              <a:prstGeom prst="line">
                <a:avLst/>
              </a:prstGeom>
              <a:ln w="19050">
                <a:solidFill>
                  <a:srgbClr val="2F2E4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FE4B5A4F-FD1A-4CE6-8074-572615E32F96}"/>
                </a:ext>
              </a:extLst>
            </p:cNvPr>
            <p:cNvGrpSpPr/>
            <p:nvPr/>
          </p:nvGrpSpPr>
          <p:grpSpPr>
            <a:xfrm>
              <a:off x="1467127" y="5031067"/>
              <a:ext cx="3495017" cy="246221"/>
              <a:chOff x="1467127" y="4761210"/>
              <a:chExt cx="3495017" cy="246221"/>
            </a:xfrm>
          </p:grpSpPr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97BEF9E0-F600-44A4-964D-3CC109C9E4C1}"/>
                  </a:ext>
                </a:extLst>
              </p:cNvPr>
              <p:cNvGrpSpPr/>
              <p:nvPr/>
            </p:nvGrpSpPr>
            <p:grpSpPr>
              <a:xfrm>
                <a:off x="1467127" y="4761210"/>
                <a:ext cx="231495" cy="246221"/>
                <a:chOff x="1358751" y="5643492"/>
                <a:chExt cx="335937" cy="357307"/>
              </a:xfrm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DDC4A640-352E-4AC1-BD55-B46ADE8FAFC5}"/>
                    </a:ext>
                  </a:extLst>
                </p:cNvPr>
                <p:cNvSpPr/>
                <p:nvPr/>
              </p:nvSpPr>
              <p:spPr>
                <a:xfrm>
                  <a:off x="1377696" y="5650992"/>
                  <a:ext cx="316992" cy="316992"/>
                </a:xfrm>
                <a:prstGeom prst="ellipse">
                  <a:avLst/>
                </a:prstGeom>
                <a:solidFill>
                  <a:srgbClr val="2F2E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/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3C5734A2-B051-4A17-ADC2-2F2FE6588DE0}"/>
                    </a:ext>
                  </a:extLst>
                </p:cNvPr>
                <p:cNvSpPr txBox="1"/>
                <p:nvPr/>
              </p:nvSpPr>
              <p:spPr>
                <a:xfrm>
                  <a:off x="1358751" y="5643492"/>
                  <a:ext cx="282656" cy="3573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chemeClr val="bg1"/>
                      </a:solidFill>
                      <a:latin typeface="한컴 고딕" panose="02000500000000000000" pitchFamily="2" charset="-127"/>
                      <a:ea typeface="한컴 고딕" panose="02000500000000000000" pitchFamily="2" charset="-127"/>
                    </a:rPr>
                    <a:t>2</a:t>
                  </a:r>
                  <a:endParaRPr lang="ko-KR" altLang="en-US" sz="1000" dirty="0">
                    <a:solidFill>
                      <a:schemeClr val="bg1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endParaRPr>
                </a:p>
              </p:txBody>
            </p:sp>
          </p:grp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CFB74892-C33A-46C0-AB54-F604DDBA55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4518" y="4972128"/>
                <a:ext cx="3397626" cy="0"/>
              </a:xfrm>
              <a:prstGeom prst="line">
                <a:avLst/>
              </a:prstGeom>
              <a:ln w="19050">
                <a:solidFill>
                  <a:srgbClr val="2F2E4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C9706FD8-ACFC-45A4-A434-8F9394F2FC23}"/>
                </a:ext>
              </a:extLst>
            </p:cNvPr>
            <p:cNvGrpSpPr/>
            <p:nvPr/>
          </p:nvGrpSpPr>
          <p:grpSpPr>
            <a:xfrm>
              <a:off x="5069840" y="4761208"/>
              <a:ext cx="3398573" cy="246221"/>
              <a:chOff x="5069840" y="4761208"/>
              <a:chExt cx="3398573" cy="246221"/>
            </a:xfrm>
          </p:grpSpPr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AC23D06B-EA9B-4144-A325-3907B4A30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69840" y="4972126"/>
                <a:ext cx="3310766" cy="0"/>
              </a:xfrm>
              <a:prstGeom prst="line">
                <a:avLst/>
              </a:prstGeom>
              <a:ln w="19050">
                <a:solidFill>
                  <a:srgbClr val="2F2E4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FA5AD359-3699-4F21-981B-788A7B83A00A}"/>
                  </a:ext>
                </a:extLst>
              </p:cNvPr>
              <p:cNvGrpSpPr/>
              <p:nvPr/>
            </p:nvGrpSpPr>
            <p:grpSpPr>
              <a:xfrm>
                <a:off x="8236918" y="4761208"/>
                <a:ext cx="231495" cy="246221"/>
                <a:chOff x="1358751" y="5643492"/>
                <a:chExt cx="335937" cy="357307"/>
              </a:xfrm>
            </p:grpSpPr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3EA44F22-E105-4FB5-BCA6-D222DCE83940}"/>
                    </a:ext>
                  </a:extLst>
                </p:cNvPr>
                <p:cNvSpPr/>
                <p:nvPr/>
              </p:nvSpPr>
              <p:spPr>
                <a:xfrm>
                  <a:off x="1377696" y="5650992"/>
                  <a:ext cx="316992" cy="316992"/>
                </a:xfrm>
                <a:prstGeom prst="ellipse">
                  <a:avLst/>
                </a:prstGeom>
                <a:solidFill>
                  <a:srgbClr val="2F2E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/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4C96FAAD-21AA-48B7-B533-748650BC1929}"/>
                    </a:ext>
                  </a:extLst>
                </p:cNvPr>
                <p:cNvSpPr txBox="1"/>
                <p:nvPr/>
              </p:nvSpPr>
              <p:spPr>
                <a:xfrm>
                  <a:off x="1358751" y="5643492"/>
                  <a:ext cx="282656" cy="3573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chemeClr val="bg1"/>
                      </a:solidFill>
                      <a:latin typeface="한컴 고딕" panose="02000500000000000000" pitchFamily="2" charset="-127"/>
                      <a:ea typeface="한컴 고딕" panose="02000500000000000000" pitchFamily="2" charset="-127"/>
                    </a:rPr>
                    <a:t>3</a:t>
                  </a:r>
                  <a:endParaRPr lang="ko-KR" altLang="en-US" sz="1000" dirty="0">
                    <a:solidFill>
                      <a:schemeClr val="bg1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endParaRPr>
                </a:p>
              </p:txBody>
            </p:sp>
          </p:grpSp>
        </p:grp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5F45F5CB-E2D5-49D7-BA36-9C75F1F7A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9096" y="4017718"/>
            <a:ext cx="5610028" cy="186114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E4BD1F1-F90B-4446-867F-BE121178A6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11630" y="472138"/>
            <a:ext cx="4915507" cy="2261832"/>
          </a:xfrm>
          <a:prstGeom prst="rect">
            <a:avLst/>
          </a:prstGeom>
        </p:spPr>
      </p:pic>
      <p:sp>
        <p:nvSpPr>
          <p:cNvPr id="94" name="Google Shape;113;g112e3eae7c5_0_386">
            <a:extLst>
              <a:ext uri="{FF2B5EF4-FFF2-40B4-BE49-F238E27FC236}">
                <a16:creationId xmlns:a16="http://schemas.microsoft.com/office/drawing/2014/main" id="{93231075-A209-43F7-9E15-7B1DF354700E}"/>
              </a:ext>
            </a:extLst>
          </p:cNvPr>
          <p:cNvSpPr txBox="1"/>
          <p:nvPr/>
        </p:nvSpPr>
        <p:spPr>
          <a:xfrm>
            <a:off x="10728202" y="2964865"/>
            <a:ext cx="5748939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주문내역 조회 클릭 시 해당 회원의 </a:t>
            </a:r>
            <a:r>
              <a:rPr lang="ko-KR" altLang="en-US" sz="1800" dirty="0">
                <a:solidFill>
                  <a:srgbClr val="FFC00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모든 주문 목록</a:t>
            </a:r>
            <a:r>
              <a:rPr lang="ko-KR" altLang="en-US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 출력</a:t>
            </a:r>
            <a:endParaRPr lang="en-US" altLang="ko-KR" sz="1800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544B3330-32A4-4E8D-80C5-2CBC96CF27E0}"/>
              </a:ext>
            </a:extLst>
          </p:cNvPr>
          <p:cNvCxnSpPr>
            <a:cxnSpLocks/>
          </p:cNvCxnSpPr>
          <p:nvPr/>
        </p:nvCxnSpPr>
        <p:spPr>
          <a:xfrm>
            <a:off x="10007525" y="3713685"/>
            <a:ext cx="7108900" cy="0"/>
          </a:xfrm>
          <a:prstGeom prst="line">
            <a:avLst/>
          </a:prstGeom>
          <a:ln w="38100">
            <a:solidFill>
              <a:srgbClr val="2F2E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Google Shape;113;g112e3eae7c5_0_386">
            <a:extLst>
              <a:ext uri="{FF2B5EF4-FFF2-40B4-BE49-F238E27FC236}">
                <a16:creationId xmlns:a16="http://schemas.microsoft.com/office/drawing/2014/main" id="{7B1DAE22-48F5-48C7-A8E3-81ECB47DB082}"/>
              </a:ext>
            </a:extLst>
          </p:cNvPr>
          <p:cNvSpPr txBox="1"/>
          <p:nvPr/>
        </p:nvSpPr>
        <p:spPr>
          <a:xfrm>
            <a:off x="10728202" y="6170763"/>
            <a:ext cx="5748939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내 </a:t>
            </a:r>
            <a:r>
              <a:rPr lang="en-US" altLang="ko-KR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Q&amp;A </a:t>
            </a:r>
            <a:r>
              <a:rPr lang="ko-KR" altLang="en-US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클릭 시 해당 회원의 </a:t>
            </a:r>
            <a:r>
              <a:rPr lang="en-US" altLang="ko-KR" sz="1800" dirty="0">
                <a:solidFill>
                  <a:srgbClr val="FFC00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Q&amp;A</a:t>
            </a:r>
            <a:r>
              <a:rPr lang="ko-KR" altLang="en-US" sz="1800" dirty="0">
                <a:solidFill>
                  <a:srgbClr val="FFC00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글 목록</a:t>
            </a:r>
            <a:r>
              <a:rPr lang="ko-KR" altLang="en-US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 출력</a:t>
            </a:r>
            <a:endParaRPr lang="en-US" altLang="ko-KR" sz="1800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956F0F37-AEA2-4B5A-8F51-0946637166C5}"/>
              </a:ext>
            </a:extLst>
          </p:cNvPr>
          <p:cNvCxnSpPr>
            <a:cxnSpLocks/>
          </p:cNvCxnSpPr>
          <p:nvPr/>
        </p:nvCxnSpPr>
        <p:spPr>
          <a:xfrm>
            <a:off x="10007525" y="6942401"/>
            <a:ext cx="7108900" cy="0"/>
          </a:xfrm>
          <a:prstGeom prst="line">
            <a:avLst/>
          </a:prstGeom>
          <a:ln w="38100">
            <a:solidFill>
              <a:srgbClr val="2F2E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4FB683B-4474-4B51-BC76-F37562622491}"/>
              </a:ext>
            </a:extLst>
          </p:cNvPr>
          <p:cNvGrpSpPr/>
          <p:nvPr/>
        </p:nvGrpSpPr>
        <p:grpSpPr>
          <a:xfrm>
            <a:off x="10096504" y="399001"/>
            <a:ext cx="636626" cy="459207"/>
            <a:chOff x="10007525" y="1276906"/>
            <a:chExt cx="636626" cy="459207"/>
          </a:xfrm>
        </p:grpSpPr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D6DCB7B3-46FF-45EB-9768-079ECC98CD42}"/>
                </a:ext>
              </a:extLst>
            </p:cNvPr>
            <p:cNvSpPr/>
            <p:nvPr/>
          </p:nvSpPr>
          <p:spPr>
            <a:xfrm>
              <a:off x="10007525" y="1276906"/>
              <a:ext cx="459207" cy="459207"/>
            </a:xfrm>
            <a:prstGeom prst="ellipse">
              <a:avLst/>
            </a:prstGeom>
            <a:solidFill>
              <a:srgbClr val="2F2E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0C2F09C-D21D-459D-96A2-26E38CA68169}"/>
                </a:ext>
              </a:extLst>
            </p:cNvPr>
            <p:cNvSpPr txBox="1"/>
            <p:nvPr/>
          </p:nvSpPr>
          <p:spPr>
            <a:xfrm>
              <a:off x="10097094" y="1314880"/>
              <a:ext cx="547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1</a:t>
              </a:r>
              <a:endParaRPr lang="ko-KR" altLang="en-US" sz="18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E3DB93A6-42FD-4798-B7AE-32880060C10D}"/>
              </a:ext>
            </a:extLst>
          </p:cNvPr>
          <p:cNvGrpSpPr/>
          <p:nvPr/>
        </p:nvGrpSpPr>
        <p:grpSpPr>
          <a:xfrm>
            <a:off x="10096504" y="4036500"/>
            <a:ext cx="636626" cy="459207"/>
            <a:chOff x="10007525" y="1276906"/>
            <a:chExt cx="636626" cy="459207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F88CA8D3-F468-43A5-B31C-F9321A4E3F8D}"/>
                </a:ext>
              </a:extLst>
            </p:cNvPr>
            <p:cNvSpPr/>
            <p:nvPr/>
          </p:nvSpPr>
          <p:spPr>
            <a:xfrm>
              <a:off x="10007525" y="1276906"/>
              <a:ext cx="459207" cy="459207"/>
            </a:xfrm>
            <a:prstGeom prst="ellipse">
              <a:avLst/>
            </a:prstGeom>
            <a:solidFill>
              <a:srgbClr val="2F2E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6D4273E-1452-40BC-BCBB-5C6585D10909}"/>
                </a:ext>
              </a:extLst>
            </p:cNvPr>
            <p:cNvSpPr txBox="1"/>
            <p:nvPr/>
          </p:nvSpPr>
          <p:spPr>
            <a:xfrm>
              <a:off x="10097094" y="1314880"/>
              <a:ext cx="547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2</a:t>
              </a:r>
              <a:endParaRPr lang="ko-KR" altLang="en-US" sz="18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949257CF-6A73-4DC8-A6EE-2EAA575596E0}"/>
              </a:ext>
            </a:extLst>
          </p:cNvPr>
          <p:cNvGrpSpPr/>
          <p:nvPr/>
        </p:nvGrpSpPr>
        <p:grpSpPr>
          <a:xfrm>
            <a:off x="10096504" y="7104041"/>
            <a:ext cx="636626" cy="459207"/>
            <a:chOff x="10007525" y="1276906"/>
            <a:chExt cx="636626" cy="459207"/>
          </a:xfrm>
        </p:grpSpPr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C9E3081C-0021-426A-BCC0-23A13DA73AEF}"/>
                </a:ext>
              </a:extLst>
            </p:cNvPr>
            <p:cNvSpPr/>
            <p:nvPr/>
          </p:nvSpPr>
          <p:spPr>
            <a:xfrm>
              <a:off x="10007525" y="1276906"/>
              <a:ext cx="459207" cy="459207"/>
            </a:xfrm>
            <a:prstGeom prst="ellipse">
              <a:avLst/>
            </a:prstGeom>
            <a:solidFill>
              <a:srgbClr val="2F2E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FC19270-C27F-4A04-8381-9C91B6124DA0}"/>
                </a:ext>
              </a:extLst>
            </p:cNvPr>
            <p:cNvSpPr txBox="1"/>
            <p:nvPr/>
          </p:nvSpPr>
          <p:spPr>
            <a:xfrm>
              <a:off x="10097094" y="1314880"/>
              <a:ext cx="547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3</a:t>
              </a:r>
              <a:endParaRPr lang="ko-KR" altLang="en-US" sz="18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pic>
        <p:nvPicPr>
          <p:cNvPr id="80" name="그림 79">
            <a:extLst>
              <a:ext uri="{FF2B5EF4-FFF2-40B4-BE49-F238E27FC236}">
                <a16:creationId xmlns:a16="http://schemas.microsoft.com/office/drawing/2014/main" id="{030BC3D6-20C5-41C6-A53C-B7AB8FC944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16767" y="7104041"/>
            <a:ext cx="4101465" cy="2294635"/>
          </a:xfrm>
          <a:prstGeom prst="rect">
            <a:avLst/>
          </a:prstGeom>
        </p:spPr>
      </p:pic>
      <p:sp>
        <p:nvSpPr>
          <p:cNvPr id="112" name="Google Shape;113;g112e3eae7c5_0_386">
            <a:extLst>
              <a:ext uri="{FF2B5EF4-FFF2-40B4-BE49-F238E27FC236}">
                <a16:creationId xmlns:a16="http://schemas.microsoft.com/office/drawing/2014/main" id="{ABA7D5C2-2465-4FA7-8580-8B35266EEAE5}"/>
              </a:ext>
            </a:extLst>
          </p:cNvPr>
          <p:cNvSpPr txBox="1"/>
          <p:nvPr/>
        </p:nvSpPr>
        <p:spPr>
          <a:xfrm>
            <a:off x="10408559" y="9447347"/>
            <a:ext cx="6388223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회원 정보 수정 클릭 시 해당 </a:t>
            </a:r>
            <a:r>
              <a:rPr lang="ko-KR" altLang="en-US" sz="1800" dirty="0">
                <a:solidFill>
                  <a:srgbClr val="FFC00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회원의 정보 변경 페이지</a:t>
            </a:r>
            <a:r>
              <a:rPr lang="ko-KR" altLang="en-US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로 이동</a:t>
            </a:r>
            <a:endParaRPr lang="en-US" altLang="ko-KR" sz="1800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805AC2D-B1D9-448B-99CA-B3D7D45243C3}"/>
              </a:ext>
            </a:extLst>
          </p:cNvPr>
          <p:cNvGrpSpPr/>
          <p:nvPr/>
        </p:nvGrpSpPr>
        <p:grpSpPr>
          <a:xfrm>
            <a:off x="201325" y="8781395"/>
            <a:ext cx="998700" cy="878232"/>
            <a:chOff x="201325" y="8781395"/>
            <a:chExt cx="998700" cy="878232"/>
          </a:xfrm>
        </p:grpSpPr>
        <p:pic>
          <p:nvPicPr>
            <p:cNvPr id="46" name="Google Shape;109;g112e3eae7c5_0_386">
              <a:extLst>
                <a:ext uri="{FF2B5EF4-FFF2-40B4-BE49-F238E27FC236}">
                  <a16:creationId xmlns:a16="http://schemas.microsoft.com/office/drawing/2014/main" id="{24452610-FA71-4104-9BD9-CBBA17D29073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32588" y="8781395"/>
              <a:ext cx="755280" cy="8782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" name="Google Shape;110;g112e3eae7c5_0_386">
              <a:extLst>
                <a:ext uri="{FF2B5EF4-FFF2-40B4-BE49-F238E27FC236}">
                  <a16:creationId xmlns:a16="http://schemas.microsoft.com/office/drawing/2014/main" id="{CFEF4EF5-EF14-41FD-9EF0-94CFEA4A02BC}"/>
                </a:ext>
              </a:extLst>
            </p:cNvPr>
            <p:cNvSpPr txBox="1"/>
            <p:nvPr/>
          </p:nvSpPr>
          <p:spPr>
            <a:xfrm>
              <a:off x="201325" y="9050077"/>
              <a:ext cx="998700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dirty="0">
                  <a:solidFill>
                    <a:srgbClr val="2F86ED"/>
                  </a:solidFill>
                  <a:ea typeface="Calibri"/>
                </a:rPr>
                <a:t>10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123;p7">
            <a:extLst>
              <a:ext uri="{FF2B5EF4-FFF2-40B4-BE49-F238E27FC236}">
                <a16:creationId xmlns:a16="http://schemas.microsoft.com/office/drawing/2014/main" id="{9ABF1080-7ACE-4CAC-998C-72D3A8ABDEB6}"/>
              </a:ext>
            </a:extLst>
          </p:cNvPr>
          <p:cNvSpPr/>
          <p:nvPr/>
        </p:nvSpPr>
        <p:spPr>
          <a:xfrm>
            <a:off x="8258650" y="3753651"/>
            <a:ext cx="2561100" cy="4809900"/>
          </a:xfrm>
          <a:prstGeom prst="roundRect">
            <a:avLst>
              <a:gd name="adj" fmla="val 16667"/>
            </a:avLst>
          </a:prstGeom>
          <a:solidFill>
            <a:srgbClr val="2F2E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19;p7">
            <a:extLst>
              <a:ext uri="{FF2B5EF4-FFF2-40B4-BE49-F238E27FC236}">
                <a16:creationId xmlns:a16="http://schemas.microsoft.com/office/drawing/2014/main" id="{580FCA4A-5D95-4588-B00B-2383AA636F0F}"/>
              </a:ext>
            </a:extLst>
          </p:cNvPr>
          <p:cNvSpPr/>
          <p:nvPr/>
        </p:nvSpPr>
        <p:spPr>
          <a:xfrm>
            <a:off x="1864262" y="3753663"/>
            <a:ext cx="2561100" cy="4809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pic>
        <p:nvPicPr>
          <p:cNvPr id="124" name="Google Shape;12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52" y="-149068"/>
            <a:ext cx="741366" cy="1064347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7"/>
          <p:cNvSpPr txBox="1"/>
          <p:nvPr/>
        </p:nvSpPr>
        <p:spPr>
          <a:xfrm rot="5400000">
            <a:off x="-2761187" y="4819619"/>
            <a:ext cx="5949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 2022. MUSKYCODE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20" name="Google Shape;120;p7"/>
          <p:cNvSpPr/>
          <p:nvPr/>
        </p:nvSpPr>
        <p:spPr>
          <a:xfrm>
            <a:off x="11427587" y="3753651"/>
            <a:ext cx="2561100" cy="4809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7"/>
          <p:cNvSpPr/>
          <p:nvPr/>
        </p:nvSpPr>
        <p:spPr>
          <a:xfrm>
            <a:off x="14562812" y="3753663"/>
            <a:ext cx="2561100" cy="4809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" name="Google Shape;134;p7"/>
          <p:cNvPicPr preferRelativeResize="0"/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14012" y="3753651"/>
            <a:ext cx="2667575" cy="266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64212" y="3966438"/>
            <a:ext cx="2519175" cy="2513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958487" y="4134663"/>
            <a:ext cx="1953775" cy="199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7"/>
          <p:cNvPicPr preferRelativeResize="0"/>
          <p:nvPr/>
        </p:nvPicPr>
        <p:blipFill>
          <a:blip r:embed="rId8">
            <a:alphaModFix/>
            <a:lum bright="70000" contrast="-70000"/>
          </a:blip>
          <a:stretch>
            <a:fillRect/>
          </a:stretch>
        </p:blipFill>
        <p:spPr>
          <a:xfrm>
            <a:off x="8362150" y="3845388"/>
            <a:ext cx="2298038" cy="2298038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113;g112e3eae7c5_0_386">
            <a:extLst>
              <a:ext uri="{FF2B5EF4-FFF2-40B4-BE49-F238E27FC236}">
                <a16:creationId xmlns:a16="http://schemas.microsoft.com/office/drawing/2014/main" id="{A48AD630-E0CE-417E-9D03-C1E5ED775946}"/>
              </a:ext>
            </a:extLst>
          </p:cNvPr>
          <p:cNvSpPr txBox="1"/>
          <p:nvPr/>
        </p:nvSpPr>
        <p:spPr>
          <a:xfrm>
            <a:off x="1581947" y="1723437"/>
            <a:ext cx="7447754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rgbClr val="2F2E4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 0</a:t>
            </a:r>
            <a:r>
              <a:rPr lang="en-US" altLang="ko-KR" sz="5400" dirty="0">
                <a:solidFill>
                  <a:srgbClr val="2F2E4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3</a:t>
            </a:r>
            <a:r>
              <a:rPr lang="en-US" sz="5400" dirty="0">
                <a:solidFill>
                  <a:srgbClr val="2F2E4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. </a:t>
            </a:r>
            <a:r>
              <a:rPr lang="ko-KR" altLang="en-US" sz="5400">
                <a:solidFill>
                  <a:srgbClr val="2F2E4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주문 및 장바구니</a:t>
            </a:r>
            <a:endParaRPr lang="en-US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</p:txBody>
      </p:sp>
      <p:sp>
        <p:nvSpPr>
          <p:cNvPr id="29" name="Google Shape;122;p7">
            <a:extLst>
              <a:ext uri="{FF2B5EF4-FFF2-40B4-BE49-F238E27FC236}">
                <a16:creationId xmlns:a16="http://schemas.microsoft.com/office/drawing/2014/main" id="{00CAE923-6954-47CD-A033-2C009B562FFD}"/>
              </a:ext>
            </a:extLst>
          </p:cNvPr>
          <p:cNvSpPr/>
          <p:nvPr/>
        </p:nvSpPr>
        <p:spPr>
          <a:xfrm>
            <a:off x="5052587" y="3753663"/>
            <a:ext cx="2561100" cy="4809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" name="Google Shape;138;p7">
            <a:extLst>
              <a:ext uri="{FF2B5EF4-FFF2-40B4-BE49-F238E27FC236}">
                <a16:creationId xmlns:a16="http://schemas.microsoft.com/office/drawing/2014/main" id="{BEDAEFBD-D55F-4754-93C8-58EB44F24B8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73641" y="3737838"/>
            <a:ext cx="2519175" cy="2513158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285C2294-B36F-449B-838C-BA40E0C8DDB7}"/>
              </a:ext>
            </a:extLst>
          </p:cNvPr>
          <p:cNvGrpSpPr/>
          <p:nvPr/>
        </p:nvGrpSpPr>
        <p:grpSpPr>
          <a:xfrm>
            <a:off x="201325" y="8781395"/>
            <a:ext cx="998700" cy="878232"/>
            <a:chOff x="201325" y="8781395"/>
            <a:chExt cx="998700" cy="878232"/>
          </a:xfrm>
        </p:grpSpPr>
        <p:pic>
          <p:nvPicPr>
            <p:cNvPr id="32" name="Google Shape;109;g112e3eae7c5_0_386">
              <a:extLst>
                <a:ext uri="{FF2B5EF4-FFF2-40B4-BE49-F238E27FC236}">
                  <a16:creationId xmlns:a16="http://schemas.microsoft.com/office/drawing/2014/main" id="{6CA0507C-B45C-4437-BC36-B5667E25643B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332588" y="8781395"/>
              <a:ext cx="755280" cy="8782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" name="Google Shape;110;g112e3eae7c5_0_386">
              <a:extLst>
                <a:ext uri="{FF2B5EF4-FFF2-40B4-BE49-F238E27FC236}">
                  <a16:creationId xmlns:a16="http://schemas.microsoft.com/office/drawing/2014/main" id="{3B3FF788-7CBE-45A6-B0D7-AEB929302FBF}"/>
                </a:ext>
              </a:extLst>
            </p:cNvPr>
            <p:cNvSpPr txBox="1"/>
            <p:nvPr/>
          </p:nvSpPr>
          <p:spPr>
            <a:xfrm>
              <a:off x="201325" y="9050077"/>
              <a:ext cx="9987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dirty="0">
                  <a:solidFill>
                    <a:srgbClr val="2F86ED"/>
                  </a:solidFill>
                  <a:latin typeface="Arial"/>
                  <a:ea typeface="Arial"/>
                  <a:cs typeface="Arial"/>
                  <a:sym typeface="Arial"/>
                </a:rPr>
                <a:t>11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" name="Google Shape;128;p7">
            <a:extLst>
              <a:ext uri="{FF2B5EF4-FFF2-40B4-BE49-F238E27FC236}">
                <a16:creationId xmlns:a16="http://schemas.microsoft.com/office/drawing/2014/main" id="{89EC5586-AB4D-49A2-B7DD-AEE2C402C001}"/>
              </a:ext>
            </a:extLst>
          </p:cNvPr>
          <p:cNvSpPr txBox="1"/>
          <p:nvPr/>
        </p:nvSpPr>
        <p:spPr>
          <a:xfrm>
            <a:off x="1923912" y="6938411"/>
            <a:ext cx="25611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 err="1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로그인</a:t>
            </a:r>
            <a:r>
              <a:rPr lang="en-US" sz="3300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 </a:t>
            </a:r>
            <a:r>
              <a:rPr lang="ko-KR" altLang="en-US" sz="3300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및 </a:t>
            </a:r>
            <a:endParaRPr lang="en-US" altLang="ko-KR" sz="3300" b="1" dirty="0">
              <a:solidFill>
                <a:schemeClr val="tx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Nanum Gothic"/>
              <a:sym typeface="Nanum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 err="1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회원가입</a:t>
            </a:r>
            <a:r>
              <a:rPr lang="en-US" sz="3300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 </a:t>
            </a:r>
            <a:endParaRPr sz="3400" b="1" dirty="0">
              <a:solidFill>
                <a:schemeClr val="tx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Nanum Gothic"/>
              <a:sym typeface="Nanum Gothic"/>
            </a:endParaRPr>
          </a:p>
        </p:txBody>
      </p:sp>
      <p:sp>
        <p:nvSpPr>
          <p:cNvPr id="40" name="Google Shape;130;p7">
            <a:extLst>
              <a:ext uri="{FF2B5EF4-FFF2-40B4-BE49-F238E27FC236}">
                <a16:creationId xmlns:a16="http://schemas.microsoft.com/office/drawing/2014/main" id="{5C419E88-5FAE-43D0-93E6-A0635763E49E}"/>
              </a:ext>
            </a:extLst>
          </p:cNvPr>
          <p:cNvSpPr txBox="1"/>
          <p:nvPr/>
        </p:nvSpPr>
        <p:spPr>
          <a:xfrm>
            <a:off x="5060487" y="7094344"/>
            <a:ext cx="2561100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 err="1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마이</a:t>
            </a:r>
            <a:r>
              <a:rPr lang="en-US" sz="3300" b="1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 </a:t>
            </a:r>
            <a:r>
              <a:rPr lang="en-US" sz="3300" b="1" dirty="0" err="1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페이지</a:t>
            </a:r>
            <a:r>
              <a:rPr lang="en-US" sz="3300" b="1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 </a:t>
            </a:r>
            <a:endParaRPr sz="3400" b="1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Nanum Gothic"/>
              <a:sym typeface="Nanum Gothic"/>
            </a:endParaRPr>
          </a:p>
        </p:txBody>
      </p:sp>
      <p:sp>
        <p:nvSpPr>
          <p:cNvPr id="41" name="Google Shape;131;p7">
            <a:extLst>
              <a:ext uri="{FF2B5EF4-FFF2-40B4-BE49-F238E27FC236}">
                <a16:creationId xmlns:a16="http://schemas.microsoft.com/office/drawing/2014/main" id="{0AA4E7F3-C886-46A8-9A80-4500465F5D9C}"/>
              </a:ext>
            </a:extLst>
          </p:cNvPr>
          <p:cNvSpPr txBox="1"/>
          <p:nvPr/>
        </p:nvSpPr>
        <p:spPr>
          <a:xfrm>
            <a:off x="8260887" y="6938411"/>
            <a:ext cx="25611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주문</a:t>
            </a:r>
            <a:r>
              <a:rPr lang="en-US" sz="33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 </a:t>
            </a:r>
            <a:r>
              <a:rPr lang="ko-KR" altLang="en-US" sz="33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및</a:t>
            </a:r>
            <a:endParaRPr sz="33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Nanum Gothic"/>
              <a:sym typeface="Nanum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장바구니</a:t>
            </a:r>
            <a:endParaRPr sz="33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Nanum Gothic"/>
              <a:sym typeface="Nanum Gothic"/>
            </a:endParaRPr>
          </a:p>
        </p:txBody>
      </p:sp>
      <p:sp>
        <p:nvSpPr>
          <p:cNvPr id="42" name="Google Shape;132;p7">
            <a:extLst>
              <a:ext uri="{FF2B5EF4-FFF2-40B4-BE49-F238E27FC236}">
                <a16:creationId xmlns:a16="http://schemas.microsoft.com/office/drawing/2014/main" id="{EBE6A12E-8728-4138-B4E8-D5A0F723DFC8}"/>
              </a:ext>
            </a:extLst>
          </p:cNvPr>
          <p:cNvSpPr txBox="1"/>
          <p:nvPr/>
        </p:nvSpPr>
        <p:spPr>
          <a:xfrm>
            <a:off x="11461287" y="7094344"/>
            <a:ext cx="2561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 err="1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게시판</a:t>
            </a:r>
            <a:r>
              <a:rPr lang="en-US" sz="3300" b="1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 </a:t>
            </a:r>
            <a:endParaRPr sz="3400" b="1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Nanum Gothic"/>
              <a:sym typeface="Nanum Gothic"/>
            </a:endParaRPr>
          </a:p>
        </p:txBody>
      </p:sp>
      <p:sp>
        <p:nvSpPr>
          <p:cNvPr id="43" name="Google Shape;133;p7">
            <a:extLst>
              <a:ext uri="{FF2B5EF4-FFF2-40B4-BE49-F238E27FC236}">
                <a16:creationId xmlns:a16="http://schemas.microsoft.com/office/drawing/2014/main" id="{10830B28-9AEA-4F31-B3EE-D4C314A2CF40}"/>
              </a:ext>
            </a:extLst>
          </p:cNvPr>
          <p:cNvSpPr txBox="1"/>
          <p:nvPr/>
        </p:nvSpPr>
        <p:spPr>
          <a:xfrm>
            <a:off x="14529112" y="6840428"/>
            <a:ext cx="25611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 err="1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관리자</a:t>
            </a:r>
            <a:endParaRPr lang="en-US" sz="3300" b="1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Nanum Gothic"/>
              <a:sym typeface="Nanum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 err="1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페이지</a:t>
            </a:r>
            <a:endParaRPr sz="3400" b="1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Nanum Gothic"/>
              <a:sym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22194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g112e3eae7c5_0_3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52" y="-149068"/>
            <a:ext cx="741366" cy="10643477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112e3eae7c5_0_362"/>
          <p:cNvSpPr txBox="1"/>
          <p:nvPr/>
        </p:nvSpPr>
        <p:spPr>
          <a:xfrm rot="5400000">
            <a:off x="-2761187" y="4819619"/>
            <a:ext cx="5949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 2022. MUSKYCODE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D4A46-DED3-4029-B8D1-C54559DF9A89}"/>
              </a:ext>
            </a:extLst>
          </p:cNvPr>
          <p:cNvSpPr/>
          <p:nvPr/>
        </p:nvSpPr>
        <p:spPr>
          <a:xfrm>
            <a:off x="1087869" y="572225"/>
            <a:ext cx="7227456" cy="103490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Google Shape;113;g112e3eae7c5_0_386">
            <a:extLst>
              <a:ext uri="{FF2B5EF4-FFF2-40B4-BE49-F238E27FC236}">
                <a16:creationId xmlns:a16="http://schemas.microsoft.com/office/drawing/2014/main" id="{1623324D-9F01-4F6F-90FD-83217DB480B3}"/>
              </a:ext>
            </a:extLst>
          </p:cNvPr>
          <p:cNvSpPr txBox="1"/>
          <p:nvPr/>
        </p:nvSpPr>
        <p:spPr>
          <a:xfrm>
            <a:off x="1087867" y="293769"/>
            <a:ext cx="7227458" cy="109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6500" dirty="0">
                <a:solidFill>
                  <a:srgbClr val="2F2E40"/>
                </a:solidFill>
                <a:latin typeface="Calibri"/>
                <a:ea typeface="Calibri"/>
                <a:cs typeface="Calibri"/>
                <a:sym typeface="Calibri"/>
              </a:rPr>
              <a:t>Product Detail</a:t>
            </a:r>
            <a:r>
              <a:rPr lang="en-US" sz="6500" dirty="0">
                <a:solidFill>
                  <a:srgbClr val="2F2E40"/>
                </a:solidFill>
                <a:latin typeface="Calibri"/>
                <a:ea typeface="Calibri"/>
                <a:cs typeface="Calibri"/>
                <a:sym typeface="Calibri"/>
              </a:rPr>
              <a:t> Page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g112e3eae7c5_0_362"/>
          <p:cNvPicPr preferRelativeResize="0"/>
          <p:nvPr/>
        </p:nvPicPr>
        <p:blipFill rotWithShape="1">
          <a:blip r:embed="rId4">
            <a:alphaModFix/>
          </a:blip>
          <a:srcRect l="14425" t="14658" r="11665" b="6034"/>
          <a:stretch/>
        </p:blipFill>
        <p:spPr>
          <a:xfrm>
            <a:off x="1411990" y="2734391"/>
            <a:ext cx="9150313" cy="44220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750989-215C-49A4-BD8E-05988AC45C7A}"/>
              </a:ext>
            </a:extLst>
          </p:cNvPr>
          <p:cNvSpPr/>
          <p:nvPr/>
        </p:nvSpPr>
        <p:spPr>
          <a:xfrm>
            <a:off x="4812913" y="5839968"/>
            <a:ext cx="1606767" cy="396240"/>
          </a:xfrm>
          <a:custGeom>
            <a:avLst/>
            <a:gdLst>
              <a:gd name="connsiteX0" fmla="*/ 0 w 1606767"/>
              <a:gd name="connsiteY0" fmla="*/ 0 h 396240"/>
              <a:gd name="connsiteX1" fmla="*/ 551657 w 1606767"/>
              <a:gd name="connsiteY1" fmla="*/ 0 h 396240"/>
              <a:gd name="connsiteX2" fmla="*/ 1039043 w 1606767"/>
              <a:gd name="connsiteY2" fmla="*/ 0 h 396240"/>
              <a:gd name="connsiteX3" fmla="*/ 1606767 w 1606767"/>
              <a:gd name="connsiteY3" fmla="*/ 0 h 396240"/>
              <a:gd name="connsiteX4" fmla="*/ 1606767 w 1606767"/>
              <a:gd name="connsiteY4" fmla="*/ 396240 h 396240"/>
              <a:gd name="connsiteX5" fmla="*/ 1071178 w 1606767"/>
              <a:gd name="connsiteY5" fmla="*/ 396240 h 396240"/>
              <a:gd name="connsiteX6" fmla="*/ 583792 w 1606767"/>
              <a:gd name="connsiteY6" fmla="*/ 396240 h 396240"/>
              <a:gd name="connsiteX7" fmla="*/ 0 w 1606767"/>
              <a:gd name="connsiteY7" fmla="*/ 396240 h 396240"/>
              <a:gd name="connsiteX8" fmla="*/ 0 w 1606767"/>
              <a:gd name="connsiteY8" fmla="*/ 0 h 39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06767" h="396240" extrusionOk="0">
                <a:moveTo>
                  <a:pt x="0" y="0"/>
                </a:moveTo>
                <a:cubicBezTo>
                  <a:pt x="214697" y="-39854"/>
                  <a:pt x="337794" y="63221"/>
                  <a:pt x="551657" y="0"/>
                </a:cubicBezTo>
                <a:cubicBezTo>
                  <a:pt x="765520" y="-63221"/>
                  <a:pt x="814619" y="44194"/>
                  <a:pt x="1039043" y="0"/>
                </a:cubicBezTo>
                <a:cubicBezTo>
                  <a:pt x="1263467" y="-44194"/>
                  <a:pt x="1345846" y="57775"/>
                  <a:pt x="1606767" y="0"/>
                </a:cubicBezTo>
                <a:cubicBezTo>
                  <a:pt x="1639082" y="111821"/>
                  <a:pt x="1560194" y="214920"/>
                  <a:pt x="1606767" y="396240"/>
                </a:cubicBezTo>
                <a:cubicBezTo>
                  <a:pt x="1472037" y="403411"/>
                  <a:pt x="1305709" y="381609"/>
                  <a:pt x="1071178" y="396240"/>
                </a:cubicBezTo>
                <a:cubicBezTo>
                  <a:pt x="836647" y="410871"/>
                  <a:pt x="777889" y="362181"/>
                  <a:pt x="583792" y="396240"/>
                </a:cubicBezTo>
                <a:cubicBezTo>
                  <a:pt x="389695" y="430299"/>
                  <a:pt x="154651" y="372178"/>
                  <a:pt x="0" y="396240"/>
                </a:cubicBezTo>
                <a:cubicBezTo>
                  <a:pt x="-17881" y="238544"/>
                  <a:pt x="39597" y="158799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06782381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7C0C584-F2E4-4D53-AB69-F8F5CD684B5B}"/>
              </a:ext>
            </a:extLst>
          </p:cNvPr>
          <p:cNvCxnSpPr>
            <a:cxnSpLocks/>
          </p:cNvCxnSpPr>
          <p:nvPr/>
        </p:nvCxnSpPr>
        <p:spPr>
          <a:xfrm flipV="1">
            <a:off x="6445059" y="2585399"/>
            <a:ext cx="4774499" cy="3360114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EBE84348-621F-4F5E-9130-8D8E852FF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549" y="7179218"/>
            <a:ext cx="8944283" cy="1263724"/>
          </a:xfrm>
          <a:prstGeom prst="rect">
            <a:avLst/>
          </a:prstGeom>
        </p:spPr>
      </p:pic>
      <p:sp>
        <p:nvSpPr>
          <p:cNvPr id="21" name="Google Shape;113;g112e3eae7c5_0_386">
            <a:extLst>
              <a:ext uri="{FF2B5EF4-FFF2-40B4-BE49-F238E27FC236}">
                <a16:creationId xmlns:a16="http://schemas.microsoft.com/office/drawing/2014/main" id="{A468FAC4-1FD4-479E-87A7-8944C0476C41}"/>
              </a:ext>
            </a:extLst>
          </p:cNvPr>
          <p:cNvSpPr txBox="1"/>
          <p:nvPr/>
        </p:nvSpPr>
        <p:spPr>
          <a:xfrm>
            <a:off x="11719355" y="1886221"/>
            <a:ext cx="5748939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rgbClr val="FFC00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증</a:t>
            </a:r>
            <a:r>
              <a:rPr lang="en-US" altLang="ko-KR" sz="1800" dirty="0">
                <a:solidFill>
                  <a:srgbClr val="FFC00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·</a:t>
            </a:r>
            <a:r>
              <a:rPr lang="ko-KR" altLang="en-US" sz="1800" dirty="0">
                <a:solidFill>
                  <a:srgbClr val="FFC00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감소 버튼 </a:t>
            </a:r>
            <a:r>
              <a:rPr lang="ko-KR" altLang="en-US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클릭 시 상품 구매 개수 변경</a:t>
            </a:r>
            <a:endParaRPr lang="en-US" altLang="ko-KR" sz="1800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D8BEFB1-0EFB-403A-89D7-34FCA7638D0D}"/>
              </a:ext>
            </a:extLst>
          </p:cNvPr>
          <p:cNvCxnSpPr>
            <a:cxnSpLocks/>
          </p:cNvCxnSpPr>
          <p:nvPr/>
        </p:nvCxnSpPr>
        <p:spPr>
          <a:xfrm>
            <a:off x="11399714" y="2940130"/>
            <a:ext cx="6388223" cy="0"/>
          </a:xfrm>
          <a:prstGeom prst="line">
            <a:avLst/>
          </a:prstGeom>
          <a:ln w="38100">
            <a:solidFill>
              <a:srgbClr val="2F2E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7F68B3-557B-409F-9E2B-9A42C5FD2647}"/>
              </a:ext>
            </a:extLst>
          </p:cNvPr>
          <p:cNvSpPr/>
          <p:nvPr/>
        </p:nvSpPr>
        <p:spPr>
          <a:xfrm>
            <a:off x="5276795" y="8028454"/>
            <a:ext cx="909694" cy="475997"/>
          </a:xfrm>
          <a:custGeom>
            <a:avLst/>
            <a:gdLst>
              <a:gd name="connsiteX0" fmla="*/ 0 w 909694"/>
              <a:gd name="connsiteY0" fmla="*/ 0 h 475997"/>
              <a:gd name="connsiteX1" fmla="*/ 463944 w 909694"/>
              <a:gd name="connsiteY1" fmla="*/ 0 h 475997"/>
              <a:gd name="connsiteX2" fmla="*/ 909694 w 909694"/>
              <a:gd name="connsiteY2" fmla="*/ 0 h 475997"/>
              <a:gd name="connsiteX3" fmla="*/ 909694 w 909694"/>
              <a:gd name="connsiteY3" fmla="*/ 475997 h 475997"/>
              <a:gd name="connsiteX4" fmla="*/ 482138 w 909694"/>
              <a:gd name="connsiteY4" fmla="*/ 475997 h 475997"/>
              <a:gd name="connsiteX5" fmla="*/ 0 w 909694"/>
              <a:gd name="connsiteY5" fmla="*/ 475997 h 475997"/>
              <a:gd name="connsiteX6" fmla="*/ 0 w 909694"/>
              <a:gd name="connsiteY6" fmla="*/ 0 h 475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9694" h="475997" extrusionOk="0">
                <a:moveTo>
                  <a:pt x="0" y="0"/>
                </a:moveTo>
                <a:cubicBezTo>
                  <a:pt x="184139" y="-2181"/>
                  <a:pt x="290918" y="23522"/>
                  <a:pt x="463944" y="0"/>
                </a:cubicBezTo>
                <a:cubicBezTo>
                  <a:pt x="636970" y="-23522"/>
                  <a:pt x="728970" y="24542"/>
                  <a:pt x="909694" y="0"/>
                </a:cubicBezTo>
                <a:cubicBezTo>
                  <a:pt x="947078" y="146697"/>
                  <a:pt x="887725" y="254760"/>
                  <a:pt x="909694" y="475997"/>
                </a:cubicBezTo>
                <a:cubicBezTo>
                  <a:pt x="777422" y="515677"/>
                  <a:pt x="661671" y="436600"/>
                  <a:pt x="482138" y="475997"/>
                </a:cubicBezTo>
                <a:cubicBezTo>
                  <a:pt x="302605" y="515394"/>
                  <a:pt x="225159" y="471983"/>
                  <a:pt x="0" y="475997"/>
                </a:cubicBezTo>
                <a:cubicBezTo>
                  <a:pt x="-49658" y="276401"/>
                  <a:pt x="42622" y="99485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06782381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17BD449-C415-4AEC-84C5-3C5F16A99E5A}"/>
              </a:ext>
            </a:extLst>
          </p:cNvPr>
          <p:cNvCxnSpPr>
            <a:cxnSpLocks/>
          </p:cNvCxnSpPr>
          <p:nvPr/>
        </p:nvCxnSpPr>
        <p:spPr>
          <a:xfrm flipV="1">
            <a:off x="6211868" y="7811080"/>
            <a:ext cx="5060811" cy="48287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26F3F20-049D-4BD1-AD4B-CBDA92D7D78D}"/>
              </a:ext>
            </a:extLst>
          </p:cNvPr>
          <p:cNvGrpSpPr/>
          <p:nvPr/>
        </p:nvGrpSpPr>
        <p:grpSpPr>
          <a:xfrm>
            <a:off x="11719355" y="7037039"/>
            <a:ext cx="5748939" cy="2076313"/>
            <a:chOff x="11719355" y="3561972"/>
            <a:chExt cx="5748939" cy="207631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7B5F713-A86F-4FAD-BF9B-F099FFDAF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847623" y="3687775"/>
              <a:ext cx="3458125" cy="960941"/>
            </a:xfrm>
            <a:prstGeom prst="rect">
              <a:avLst/>
            </a:prstGeom>
          </p:spPr>
        </p:pic>
        <p:sp>
          <p:nvSpPr>
            <p:cNvPr id="30" name="Google Shape;113;g112e3eae7c5_0_386">
              <a:extLst>
                <a:ext uri="{FF2B5EF4-FFF2-40B4-BE49-F238E27FC236}">
                  <a16:creationId xmlns:a16="http://schemas.microsoft.com/office/drawing/2014/main" id="{35314041-C04D-4B6F-999D-B29C89E9D9E2}"/>
                </a:ext>
              </a:extLst>
            </p:cNvPr>
            <p:cNvSpPr txBox="1"/>
            <p:nvPr/>
          </p:nvSpPr>
          <p:spPr>
            <a:xfrm>
              <a:off x="11719355" y="4714996"/>
              <a:ext cx="5748939" cy="923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재고량이 </a:t>
              </a:r>
              <a:r>
                <a:rPr lang="en-US" altLang="ko-KR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0</a:t>
              </a:r>
              <a:r>
                <a:rPr lang="ko-KR" altLang="en-US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개일 경우 </a:t>
              </a:r>
              <a:r>
                <a:rPr lang="ko-KR" altLang="en-US" sz="1800" dirty="0">
                  <a:solidFill>
                    <a:srgbClr val="FFC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품절 버튼</a:t>
              </a:r>
              <a:r>
                <a:rPr lang="ko-KR" altLang="en-US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을 표시하고</a:t>
              </a:r>
              <a:endParaRPr lang="en-US" altLang="ko-KR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버튼을 클릭할 경우 메시지 박스  출력</a:t>
              </a:r>
              <a:endParaRPr lang="en-US" altLang="ko-KR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84A9EEAC-E112-4240-8FF3-080605F7574D}"/>
                </a:ext>
              </a:extLst>
            </p:cNvPr>
            <p:cNvSpPr/>
            <p:nvPr/>
          </p:nvSpPr>
          <p:spPr>
            <a:xfrm>
              <a:off x="12569306" y="3561972"/>
              <a:ext cx="3947045" cy="1125545"/>
            </a:xfrm>
            <a:prstGeom prst="roundRect">
              <a:avLst/>
            </a:prstGeom>
            <a:noFill/>
            <a:ln w="3175">
              <a:solidFill>
                <a:srgbClr val="2F2E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96CB19E-0C87-418B-B77C-019EEBA9D1C0}"/>
              </a:ext>
            </a:extLst>
          </p:cNvPr>
          <p:cNvCxnSpPr>
            <a:cxnSpLocks/>
          </p:cNvCxnSpPr>
          <p:nvPr/>
        </p:nvCxnSpPr>
        <p:spPr>
          <a:xfrm>
            <a:off x="11399714" y="6378810"/>
            <a:ext cx="6388223" cy="0"/>
          </a:xfrm>
          <a:prstGeom prst="line">
            <a:avLst/>
          </a:prstGeom>
          <a:ln w="38100">
            <a:solidFill>
              <a:srgbClr val="2F2E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0CE9C3E-F2F1-4B28-9A57-201E06C7A1D2}"/>
              </a:ext>
            </a:extLst>
          </p:cNvPr>
          <p:cNvSpPr/>
          <p:nvPr/>
        </p:nvSpPr>
        <p:spPr>
          <a:xfrm>
            <a:off x="4989697" y="6346417"/>
            <a:ext cx="1606767" cy="396240"/>
          </a:xfrm>
          <a:custGeom>
            <a:avLst/>
            <a:gdLst>
              <a:gd name="connsiteX0" fmla="*/ 0 w 1606767"/>
              <a:gd name="connsiteY0" fmla="*/ 0 h 396240"/>
              <a:gd name="connsiteX1" fmla="*/ 551657 w 1606767"/>
              <a:gd name="connsiteY1" fmla="*/ 0 h 396240"/>
              <a:gd name="connsiteX2" fmla="*/ 1039043 w 1606767"/>
              <a:gd name="connsiteY2" fmla="*/ 0 h 396240"/>
              <a:gd name="connsiteX3" fmla="*/ 1606767 w 1606767"/>
              <a:gd name="connsiteY3" fmla="*/ 0 h 396240"/>
              <a:gd name="connsiteX4" fmla="*/ 1606767 w 1606767"/>
              <a:gd name="connsiteY4" fmla="*/ 396240 h 396240"/>
              <a:gd name="connsiteX5" fmla="*/ 1071178 w 1606767"/>
              <a:gd name="connsiteY5" fmla="*/ 396240 h 396240"/>
              <a:gd name="connsiteX6" fmla="*/ 583792 w 1606767"/>
              <a:gd name="connsiteY6" fmla="*/ 396240 h 396240"/>
              <a:gd name="connsiteX7" fmla="*/ 0 w 1606767"/>
              <a:gd name="connsiteY7" fmla="*/ 396240 h 396240"/>
              <a:gd name="connsiteX8" fmla="*/ 0 w 1606767"/>
              <a:gd name="connsiteY8" fmla="*/ 0 h 39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06767" h="396240" extrusionOk="0">
                <a:moveTo>
                  <a:pt x="0" y="0"/>
                </a:moveTo>
                <a:cubicBezTo>
                  <a:pt x="214697" y="-39854"/>
                  <a:pt x="337794" y="63221"/>
                  <a:pt x="551657" y="0"/>
                </a:cubicBezTo>
                <a:cubicBezTo>
                  <a:pt x="765520" y="-63221"/>
                  <a:pt x="814619" y="44194"/>
                  <a:pt x="1039043" y="0"/>
                </a:cubicBezTo>
                <a:cubicBezTo>
                  <a:pt x="1263467" y="-44194"/>
                  <a:pt x="1345846" y="57775"/>
                  <a:pt x="1606767" y="0"/>
                </a:cubicBezTo>
                <a:cubicBezTo>
                  <a:pt x="1639082" y="111821"/>
                  <a:pt x="1560194" y="214920"/>
                  <a:pt x="1606767" y="396240"/>
                </a:cubicBezTo>
                <a:cubicBezTo>
                  <a:pt x="1472037" y="403411"/>
                  <a:pt x="1305709" y="381609"/>
                  <a:pt x="1071178" y="396240"/>
                </a:cubicBezTo>
                <a:cubicBezTo>
                  <a:pt x="836647" y="410871"/>
                  <a:pt x="777889" y="362181"/>
                  <a:pt x="583792" y="396240"/>
                </a:cubicBezTo>
                <a:cubicBezTo>
                  <a:pt x="389695" y="430299"/>
                  <a:pt x="154651" y="372178"/>
                  <a:pt x="0" y="396240"/>
                </a:cubicBezTo>
                <a:cubicBezTo>
                  <a:pt x="-17881" y="238544"/>
                  <a:pt x="39597" y="158799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06782381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8BF22FA-8260-41E0-A858-FDFF3E0C128A}"/>
              </a:ext>
            </a:extLst>
          </p:cNvPr>
          <p:cNvCxnSpPr>
            <a:cxnSpLocks/>
          </p:cNvCxnSpPr>
          <p:nvPr/>
        </p:nvCxnSpPr>
        <p:spPr>
          <a:xfrm flipV="1">
            <a:off x="6584889" y="4702471"/>
            <a:ext cx="4687790" cy="1873245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3ADA29D-7E1A-46F7-BE91-6D4642EDD152}"/>
              </a:ext>
            </a:extLst>
          </p:cNvPr>
          <p:cNvGrpSpPr/>
          <p:nvPr/>
        </p:nvGrpSpPr>
        <p:grpSpPr>
          <a:xfrm>
            <a:off x="11219558" y="3604675"/>
            <a:ext cx="6568379" cy="2195591"/>
            <a:chOff x="11219558" y="3304690"/>
            <a:chExt cx="6568379" cy="2195591"/>
          </a:xfrm>
        </p:grpSpPr>
        <p:sp>
          <p:nvSpPr>
            <p:cNvPr id="42" name="Google Shape;113;g112e3eae7c5_0_386">
              <a:extLst>
                <a:ext uri="{FF2B5EF4-FFF2-40B4-BE49-F238E27FC236}">
                  <a16:creationId xmlns:a16="http://schemas.microsoft.com/office/drawing/2014/main" id="{A847F294-DA73-476B-8F79-3C91255720D5}"/>
                </a:ext>
              </a:extLst>
            </p:cNvPr>
            <p:cNvSpPr txBox="1"/>
            <p:nvPr/>
          </p:nvSpPr>
          <p:spPr>
            <a:xfrm>
              <a:off x="11219558" y="4576992"/>
              <a:ext cx="6568379" cy="923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구매하기 버튼 클릭 시 구매 페이지로 이동하고</a:t>
              </a:r>
              <a:endParaRPr lang="en-US" altLang="ko-KR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장바구니 버튼 클릭 시 메시지 박스 출력 후 장바구니 페이지로 이동</a:t>
              </a:r>
              <a:endParaRPr lang="en-US" altLang="ko-KR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BA326E9-720C-44A8-8F3B-0D477A30FDD8}"/>
                </a:ext>
              </a:extLst>
            </p:cNvPr>
            <p:cNvGrpSpPr/>
            <p:nvPr/>
          </p:nvGrpSpPr>
          <p:grpSpPr>
            <a:xfrm>
              <a:off x="12445412" y="3304690"/>
              <a:ext cx="3807215" cy="1105435"/>
              <a:chOff x="12445412" y="3735388"/>
              <a:chExt cx="3947045" cy="1146035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9CA8E699-F8FD-4A09-BE0D-AB9061EB6D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501014" y="3785638"/>
                <a:ext cx="3891443" cy="1095785"/>
              </a:xfrm>
              <a:prstGeom prst="rect">
                <a:avLst/>
              </a:prstGeom>
            </p:spPr>
          </p:pic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24A648E5-34EE-41CF-9393-4A5998B3A236}"/>
                  </a:ext>
                </a:extLst>
              </p:cNvPr>
              <p:cNvSpPr/>
              <p:nvPr/>
            </p:nvSpPr>
            <p:spPr>
              <a:xfrm>
                <a:off x="12445412" y="3735388"/>
                <a:ext cx="3947045" cy="1125545"/>
              </a:xfrm>
              <a:prstGeom prst="roundRect">
                <a:avLst/>
              </a:prstGeom>
              <a:noFill/>
              <a:ln w="3175">
                <a:solidFill>
                  <a:srgbClr val="2F2E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75345E9-E64E-41E7-BE1F-D5CEF176C584}"/>
              </a:ext>
            </a:extLst>
          </p:cNvPr>
          <p:cNvGrpSpPr/>
          <p:nvPr/>
        </p:nvGrpSpPr>
        <p:grpSpPr>
          <a:xfrm>
            <a:off x="201325" y="8781395"/>
            <a:ext cx="998700" cy="878232"/>
            <a:chOff x="201325" y="8781395"/>
            <a:chExt cx="998700" cy="878232"/>
          </a:xfrm>
        </p:grpSpPr>
        <p:pic>
          <p:nvPicPr>
            <p:cNvPr id="51" name="Google Shape;109;g112e3eae7c5_0_386">
              <a:extLst>
                <a:ext uri="{FF2B5EF4-FFF2-40B4-BE49-F238E27FC236}">
                  <a16:creationId xmlns:a16="http://schemas.microsoft.com/office/drawing/2014/main" id="{C1E57362-8822-45F2-90AB-6710E3476630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32588" y="8781395"/>
              <a:ext cx="755280" cy="8782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" name="Google Shape;110;g112e3eae7c5_0_386">
              <a:extLst>
                <a:ext uri="{FF2B5EF4-FFF2-40B4-BE49-F238E27FC236}">
                  <a16:creationId xmlns:a16="http://schemas.microsoft.com/office/drawing/2014/main" id="{72179DFD-DEDF-43A9-87A4-27123E9527A8}"/>
                </a:ext>
              </a:extLst>
            </p:cNvPr>
            <p:cNvSpPr txBox="1"/>
            <p:nvPr/>
          </p:nvSpPr>
          <p:spPr>
            <a:xfrm>
              <a:off x="201325" y="9050077"/>
              <a:ext cx="9987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dirty="0">
                  <a:solidFill>
                    <a:srgbClr val="2F86ED"/>
                  </a:solidFill>
                  <a:latin typeface="Arial"/>
                  <a:ea typeface="Arial"/>
                  <a:cs typeface="Arial"/>
                  <a:sym typeface="Arial"/>
                </a:rPr>
                <a:t>12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g112e3eae7c5_0_3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52" y="-149068"/>
            <a:ext cx="741366" cy="1064347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112e3eae7c5_0_354"/>
          <p:cNvSpPr txBox="1"/>
          <p:nvPr/>
        </p:nvSpPr>
        <p:spPr>
          <a:xfrm rot="5400000">
            <a:off x="-2761187" y="4819619"/>
            <a:ext cx="5949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 2022. MUSKYCODE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56CE7F-B0F3-47F4-A4BA-E284D68044F3}"/>
              </a:ext>
            </a:extLst>
          </p:cNvPr>
          <p:cNvSpPr/>
          <p:nvPr/>
        </p:nvSpPr>
        <p:spPr>
          <a:xfrm>
            <a:off x="1087869" y="572225"/>
            <a:ext cx="3926091" cy="103490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Google Shape;113;g112e3eae7c5_0_386">
            <a:extLst>
              <a:ext uri="{FF2B5EF4-FFF2-40B4-BE49-F238E27FC236}">
                <a16:creationId xmlns:a16="http://schemas.microsoft.com/office/drawing/2014/main" id="{49532F71-F3CE-41A3-BFF8-C2F4D017F9DD}"/>
              </a:ext>
            </a:extLst>
          </p:cNvPr>
          <p:cNvSpPr txBox="1"/>
          <p:nvPr/>
        </p:nvSpPr>
        <p:spPr>
          <a:xfrm>
            <a:off x="1087867" y="293769"/>
            <a:ext cx="4108973" cy="109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6500" dirty="0">
                <a:solidFill>
                  <a:srgbClr val="2F2E40"/>
                </a:solidFill>
                <a:latin typeface="Calibri"/>
                <a:ea typeface="Calibri"/>
                <a:cs typeface="Calibri"/>
                <a:sym typeface="Calibri"/>
              </a:rPr>
              <a:t>Cart </a:t>
            </a:r>
            <a:r>
              <a:rPr lang="en-US" sz="6500" dirty="0">
                <a:solidFill>
                  <a:srgbClr val="2F2E40"/>
                </a:solidFill>
                <a:latin typeface="Calibri"/>
                <a:ea typeface="Calibri"/>
                <a:cs typeface="Calibri"/>
                <a:sym typeface="Calibri"/>
              </a:rPr>
              <a:t>Page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2DCFB9-347F-4164-B33F-7C1169D4D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8455" y="1755434"/>
            <a:ext cx="12117520" cy="425347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B7B730-4A92-4BA3-B780-7FB9D161317D}"/>
              </a:ext>
            </a:extLst>
          </p:cNvPr>
          <p:cNvSpPr/>
          <p:nvPr/>
        </p:nvSpPr>
        <p:spPr>
          <a:xfrm>
            <a:off x="3542266" y="2465851"/>
            <a:ext cx="343933" cy="384029"/>
          </a:xfrm>
          <a:custGeom>
            <a:avLst/>
            <a:gdLst>
              <a:gd name="connsiteX0" fmla="*/ 0 w 343933"/>
              <a:gd name="connsiteY0" fmla="*/ 0 h 384029"/>
              <a:gd name="connsiteX1" fmla="*/ 343933 w 343933"/>
              <a:gd name="connsiteY1" fmla="*/ 0 h 384029"/>
              <a:gd name="connsiteX2" fmla="*/ 343933 w 343933"/>
              <a:gd name="connsiteY2" fmla="*/ 384029 h 384029"/>
              <a:gd name="connsiteX3" fmla="*/ 0 w 343933"/>
              <a:gd name="connsiteY3" fmla="*/ 384029 h 384029"/>
              <a:gd name="connsiteX4" fmla="*/ 0 w 343933"/>
              <a:gd name="connsiteY4" fmla="*/ 0 h 384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933" h="384029" extrusionOk="0">
                <a:moveTo>
                  <a:pt x="0" y="0"/>
                </a:moveTo>
                <a:cubicBezTo>
                  <a:pt x="151706" y="-33060"/>
                  <a:pt x="210927" y="20788"/>
                  <a:pt x="343933" y="0"/>
                </a:cubicBezTo>
                <a:cubicBezTo>
                  <a:pt x="374743" y="134671"/>
                  <a:pt x="323558" y="282271"/>
                  <a:pt x="343933" y="384029"/>
                </a:cubicBezTo>
                <a:cubicBezTo>
                  <a:pt x="220883" y="412612"/>
                  <a:pt x="77916" y="359831"/>
                  <a:pt x="0" y="384029"/>
                </a:cubicBezTo>
                <a:cubicBezTo>
                  <a:pt x="-20073" y="196677"/>
                  <a:pt x="41206" y="128969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06782381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9D75AE0-3C18-4C69-8EB8-3F57E35324A8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1892552" y="2849880"/>
            <a:ext cx="1821681" cy="354150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113;g112e3eae7c5_0_386">
            <a:extLst>
              <a:ext uri="{FF2B5EF4-FFF2-40B4-BE49-F238E27FC236}">
                <a16:creationId xmlns:a16="http://schemas.microsoft.com/office/drawing/2014/main" id="{D269EAB9-F29C-4E90-81AF-54C6FE98AF7C}"/>
              </a:ext>
            </a:extLst>
          </p:cNvPr>
          <p:cNvSpPr txBox="1"/>
          <p:nvPr/>
        </p:nvSpPr>
        <p:spPr>
          <a:xfrm>
            <a:off x="1373710" y="6833626"/>
            <a:ext cx="364025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체크 박스 </a:t>
            </a:r>
            <a:r>
              <a:rPr lang="ko-KR" altLang="en-US" sz="1800" dirty="0">
                <a:solidFill>
                  <a:srgbClr val="FFC00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전체 선택 기능</a:t>
            </a:r>
            <a:r>
              <a:rPr lang="ko-KR" altLang="en-US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 구현</a:t>
            </a:r>
            <a:endParaRPr lang="en-US" altLang="ko-KR" sz="1800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0EDB50A-4765-4CCB-A937-5EBFF1772D09}"/>
              </a:ext>
            </a:extLst>
          </p:cNvPr>
          <p:cNvSpPr/>
          <p:nvPr/>
        </p:nvSpPr>
        <p:spPr>
          <a:xfrm>
            <a:off x="10430746" y="3017519"/>
            <a:ext cx="938293" cy="274321"/>
          </a:xfrm>
          <a:custGeom>
            <a:avLst/>
            <a:gdLst>
              <a:gd name="connsiteX0" fmla="*/ 0 w 938293"/>
              <a:gd name="connsiteY0" fmla="*/ 0 h 274321"/>
              <a:gd name="connsiteX1" fmla="*/ 478529 w 938293"/>
              <a:gd name="connsiteY1" fmla="*/ 0 h 274321"/>
              <a:gd name="connsiteX2" fmla="*/ 938293 w 938293"/>
              <a:gd name="connsiteY2" fmla="*/ 0 h 274321"/>
              <a:gd name="connsiteX3" fmla="*/ 938293 w 938293"/>
              <a:gd name="connsiteY3" fmla="*/ 274321 h 274321"/>
              <a:gd name="connsiteX4" fmla="*/ 497295 w 938293"/>
              <a:gd name="connsiteY4" fmla="*/ 274321 h 274321"/>
              <a:gd name="connsiteX5" fmla="*/ 0 w 938293"/>
              <a:gd name="connsiteY5" fmla="*/ 274321 h 274321"/>
              <a:gd name="connsiteX6" fmla="*/ 0 w 938293"/>
              <a:gd name="connsiteY6" fmla="*/ 0 h 274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8293" h="274321" extrusionOk="0">
                <a:moveTo>
                  <a:pt x="0" y="0"/>
                </a:moveTo>
                <a:cubicBezTo>
                  <a:pt x="199784" y="-45180"/>
                  <a:pt x="290109" y="10852"/>
                  <a:pt x="478529" y="0"/>
                </a:cubicBezTo>
                <a:cubicBezTo>
                  <a:pt x="666949" y="-10852"/>
                  <a:pt x="824537" y="19852"/>
                  <a:pt x="938293" y="0"/>
                </a:cubicBezTo>
                <a:cubicBezTo>
                  <a:pt x="953024" y="90700"/>
                  <a:pt x="922875" y="205610"/>
                  <a:pt x="938293" y="274321"/>
                </a:cubicBezTo>
                <a:cubicBezTo>
                  <a:pt x="795791" y="303709"/>
                  <a:pt x="589342" y="222153"/>
                  <a:pt x="497295" y="274321"/>
                </a:cubicBezTo>
                <a:cubicBezTo>
                  <a:pt x="405248" y="326489"/>
                  <a:pt x="207613" y="269871"/>
                  <a:pt x="0" y="274321"/>
                </a:cubicBezTo>
                <a:cubicBezTo>
                  <a:pt x="-30135" y="156487"/>
                  <a:pt x="13246" y="60377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06782381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1D07D29-A8D3-42D1-AC6E-B2B8DF3A0D4D}"/>
              </a:ext>
            </a:extLst>
          </p:cNvPr>
          <p:cNvCxnSpPr>
            <a:cxnSpLocks/>
          </p:cNvCxnSpPr>
          <p:nvPr/>
        </p:nvCxnSpPr>
        <p:spPr>
          <a:xfrm flipH="1">
            <a:off x="9993366" y="3291840"/>
            <a:ext cx="906526" cy="313752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Google Shape;113;g112e3eae7c5_0_386">
            <a:extLst>
              <a:ext uri="{FF2B5EF4-FFF2-40B4-BE49-F238E27FC236}">
                <a16:creationId xmlns:a16="http://schemas.microsoft.com/office/drawing/2014/main" id="{58A2E45C-3115-479B-8ADA-AECBC90F3FC8}"/>
              </a:ext>
            </a:extLst>
          </p:cNvPr>
          <p:cNvSpPr txBox="1"/>
          <p:nvPr/>
        </p:nvSpPr>
        <p:spPr>
          <a:xfrm>
            <a:off x="9197215" y="6848200"/>
            <a:ext cx="364025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증</a:t>
            </a:r>
            <a:r>
              <a:rPr lang="en-US" altLang="ko-KR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·</a:t>
            </a:r>
            <a:r>
              <a:rPr lang="ko-KR" altLang="en-US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감소 버튼 구현</a:t>
            </a:r>
            <a:endParaRPr lang="en-US" altLang="ko-KR" sz="1800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E9C22E5-30EC-4C4C-828D-3038240D124E}"/>
              </a:ext>
            </a:extLst>
          </p:cNvPr>
          <p:cNvSpPr/>
          <p:nvPr/>
        </p:nvSpPr>
        <p:spPr>
          <a:xfrm>
            <a:off x="14373062" y="4886774"/>
            <a:ext cx="938293" cy="274321"/>
          </a:xfrm>
          <a:custGeom>
            <a:avLst/>
            <a:gdLst>
              <a:gd name="connsiteX0" fmla="*/ 0 w 938293"/>
              <a:gd name="connsiteY0" fmla="*/ 0 h 274321"/>
              <a:gd name="connsiteX1" fmla="*/ 478529 w 938293"/>
              <a:gd name="connsiteY1" fmla="*/ 0 h 274321"/>
              <a:gd name="connsiteX2" fmla="*/ 938293 w 938293"/>
              <a:gd name="connsiteY2" fmla="*/ 0 h 274321"/>
              <a:gd name="connsiteX3" fmla="*/ 938293 w 938293"/>
              <a:gd name="connsiteY3" fmla="*/ 274321 h 274321"/>
              <a:gd name="connsiteX4" fmla="*/ 497295 w 938293"/>
              <a:gd name="connsiteY4" fmla="*/ 274321 h 274321"/>
              <a:gd name="connsiteX5" fmla="*/ 0 w 938293"/>
              <a:gd name="connsiteY5" fmla="*/ 274321 h 274321"/>
              <a:gd name="connsiteX6" fmla="*/ 0 w 938293"/>
              <a:gd name="connsiteY6" fmla="*/ 0 h 274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8293" h="274321" extrusionOk="0">
                <a:moveTo>
                  <a:pt x="0" y="0"/>
                </a:moveTo>
                <a:cubicBezTo>
                  <a:pt x="199784" y="-45180"/>
                  <a:pt x="290109" y="10852"/>
                  <a:pt x="478529" y="0"/>
                </a:cubicBezTo>
                <a:cubicBezTo>
                  <a:pt x="666949" y="-10852"/>
                  <a:pt x="824537" y="19852"/>
                  <a:pt x="938293" y="0"/>
                </a:cubicBezTo>
                <a:cubicBezTo>
                  <a:pt x="953024" y="90700"/>
                  <a:pt x="922875" y="205610"/>
                  <a:pt x="938293" y="274321"/>
                </a:cubicBezTo>
                <a:cubicBezTo>
                  <a:pt x="795791" y="303709"/>
                  <a:pt x="589342" y="222153"/>
                  <a:pt x="497295" y="274321"/>
                </a:cubicBezTo>
                <a:cubicBezTo>
                  <a:pt x="405248" y="326489"/>
                  <a:pt x="207613" y="269871"/>
                  <a:pt x="0" y="274321"/>
                </a:cubicBezTo>
                <a:cubicBezTo>
                  <a:pt x="-30135" y="156487"/>
                  <a:pt x="13246" y="60377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06782381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9F30C5E-E156-45C6-B68C-50E6A785275C}"/>
              </a:ext>
            </a:extLst>
          </p:cNvPr>
          <p:cNvCxnSpPr>
            <a:cxnSpLocks/>
          </p:cNvCxnSpPr>
          <p:nvPr/>
        </p:nvCxnSpPr>
        <p:spPr>
          <a:xfrm flipH="1">
            <a:off x="13438452" y="5180257"/>
            <a:ext cx="1443077" cy="97695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Google Shape;113;g112e3eae7c5_0_386">
            <a:extLst>
              <a:ext uri="{FF2B5EF4-FFF2-40B4-BE49-F238E27FC236}">
                <a16:creationId xmlns:a16="http://schemas.microsoft.com/office/drawing/2014/main" id="{06F38243-ADC0-4B05-8DE4-480F7F59FD63}"/>
              </a:ext>
            </a:extLst>
          </p:cNvPr>
          <p:cNvSpPr txBox="1"/>
          <p:nvPr/>
        </p:nvSpPr>
        <p:spPr>
          <a:xfrm>
            <a:off x="12979245" y="6705083"/>
            <a:ext cx="4270494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장바구니에 들어있는 </a:t>
            </a:r>
            <a:r>
              <a:rPr lang="ko-KR" altLang="en-US" sz="1800" dirty="0">
                <a:solidFill>
                  <a:srgbClr val="FFC00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제품의 총 금액 </a:t>
            </a:r>
            <a:r>
              <a:rPr lang="ko-KR" altLang="en-US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출력</a:t>
            </a:r>
            <a:endParaRPr lang="en-US" altLang="ko-KR" sz="1800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26EB4B3-5BCF-44AC-A9E2-F89148706C69}"/>
              </a:ext>
            </a:extLst>
          </p:cNvPr>
          <p:cNvGrpSpPr/>
          <p:nvPr/>
        </p:nvGrpSpPr>
        <p:grpSpPr>
          <a:xfrm>
            <a:off x="1255926" y="6398278"/>
            <a:ext cx="636626" cy="459207"/>
            <a:chOff x="10007525" y="1276906"/>
            <a:chExt cx="636626" cy="459207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EDA5E05E-653B-40CC-957F-AD132A3D530A}"/>
                </a:ext>
              </a:extLst>
            </p:cNvPr>
            <p:cNvSpPr/>
            <p:nvPr/>
          </p:nvSpPr>
          <p:spPr>
            <a:xfrm>
              <a:off x="10007525" y="1276906"/>
              <a:ext cx="459207" cy="459207"/>
            </a:xfrm>
            <a:prstGeom prst="ellipse">
              <a:avLst/>
            </a:prstGeom>
            <a:solidFill>
              <a:srgbClr val="2F2E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22BAAC3-5DC4-4C0A-AB7B-1B7F266618A7}"/>
                </a:ext>
              </a:extLst>
            </p:cNvPr>
            <p:cNvSpPr txBox="1"/>
            <p:nvPr/>
          </p:nvSpPr>
          <p:spPr>
            <a:xfrm>
              <a:off x="10097094" y="1314880"/>
              <a:ext cx="547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1</a:t>
              </a:r>
              <a:endParaRPr lang="ko-KR" altLang="en-US" sz="18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9961749-92C7-40A2-B98E-9CB0DFA4AB88}"/>
              </a:ext>
            </a:extLst>
          </p:cNvPr>
          <p:cNvGrpSpPr/>
          <p:nvPr/>
        </p:nvGrpSpPr>
        <p:grpSpPr>
          <a:xfrm>
            <a:off x="9534159" y="6391387"/>
            <a:ext cx="636626" cy="459207"/>
            <a:chOff x="10007525" y="1276906"/>
            <a:chExt cx="636626" cy="459207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666B5DA0-C434-4E55-91DC-DC0159E5807F}"/>
                </a:ext>
              </a:extLst>
            </p:cNvPr>
            <p:cNvSpPr/>
            <p:nvPr/>
          </p:nvSpPr>
          <p:spPr>
            <a:xfrm>
              <a:off x="10007525" y="1276906"/>
              <a:ext cx="459207" cy="459207"/>
            </a:xfrm>
            <a:prstGeom prst="ellipse">
              <a:avLst/>
            </a:prstGeom>
            <a:solidFill>
              <a:srgbClr val="2F2E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9D2F0CB-C302-4ADF-A7E1-169278BD2E33}"/>
                </a:ext>
              </a:extLst>
            </p:cNvPr>
            <p:cNvSpPr txBox="1"/>
            <p:nvPr/>
          </p:nvSpPr>
          <p:spPr>
            <a:xfrm>
              <a:off x="10097094" y="1314880"/>
              <a:ext cx="547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3</a:t>
              </a:r>
              <a:endParaRPr lang="ko-KR" altLang="en-US" sz="18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B390403-B1BA-4B77-A965-5762509BA19F}"/>
              </a:ext>
            </a:extLst>
          </p:cNvPr>
          <p:cNvSpPr/>
          <p:nvPr/>
        </p:nvSpPr>
        <p:spPr>
          <a:xfrm>
            <a:off x="8490068" y="5590446"/>
            <a:ext cx="684412" cy="418459"/>
          </a:xfrm>
          <a:custGeom>
            <a:avLst/>
            <a:gdLst>
              <a:gd name="connsiteX0" fmla="*/ 0 w 684412"/>
              <a:gd name="connsiteY0" fmla="*/ 0 h 418459"/>
              <a:gd name="connsiteX1" fmla="*/ 349050 w 684412"/>
              <a:gd name="connsiteY1" fmla="*/ 0 h 418459"/>
              <a:gd name="connsiteX2" fmla="*/ 684412 w 684412"/>
              <a:gd name="connsiteY2" fmla="*/ 0 h 418459"/>
              <a:gd name="connsiteX3" fmla="*/ 684412 w 684412"/>
              <a:gd name="connsiteY3" fmla="*/ 418459 h 418459"/>
              <a:gd name="connsiteX4" fmla="*/ 362738 w 684412"/>
              <a:gd name="connsiteY4" fmla="*/ 418459 h 418459"/>
              <a:gd name="connsiteX5" fmla="*/ 0 w 684412"/>
              <a:gd name="connsiteY5" fmla="*/ 418459 h 418459"/>
              <a:gd name="connsiteX6" fmla="*/ 0 w 684412"/>
              <a:gd name="connsiteY6" fmla="*/ 0 h 418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4412" h="418459" extrusionOk="0">
                <a:moveTo>
                  <a:pt x="0" y="0"/>
                </a:moveTo>
                <a:cubicBezTo>
                  <a:pt x="144288" y="-15650"/>
                  <a:pt x="207253" y="26873"/>
                  <a:pt x="349050" y="0"/>
                </a:cubicBezTo>
                <a:cubicBezTo>
                  <a:pt x="490847" y="-26873"/>
                  <a:pt x="554560" y="10902"/>
                  <a:pt x="684412" y="0"/>
                </a:cubicBezTo>
                <a:cubicBezTo>
                  <a:pt x="699574" y="141744"/>
                  <a:pt x="653893" y="266453"/>
                  <a:pt x="684412" y="418459"/>
                </a:cubicBezTo>
                <a:cubicBezTo>
                  <a:pt x="604628" y="430450"/>
                  <a:pt x="469679" y="409488"/>
                  <a:pt x="362738" y="418459"/>
                </a:cubicBezTo>
                <a:cubicBezTo>
                  <a:pt x="255797" y="427430"/>
                  <a:pt x="168631" y="418196"/>
                  <a:pt x="0" y="418459"/>
                </a:cubicBezTo>
                <a:cubicBezTo>
                  <a:pt x="-29607" y="219930"/>
                  <a:pt x="12065" y="170495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06782381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210F163-EC42-4950-8ECA-59CE6A80961C}"/>
              </a:ext>
            </a:extLst>
          </p:cNvPr>
          <p:cNvCxnSpPr>
            <a:cxnSpLocks/>
            <a:stCxn id="48" idx="2"/>
          </p:cNvCxnSpPr>
          <p:nvPr/>
        </p:nvCxnSpPr>
        <p:spPr>
          <a:xfrm flipH="1">
            <a:off x="5542010" y="6008905"/>
            <a:ext cx="3290264" cy="163745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24B2779-886B-41F4-AA7B-16B6C952A208}"/>
              </a:ext>
            </a:extLst>
          </p:cNvPr>
          <p:cNvCxnSpPr>
            <a:cxnSpLocks/>
          </p:cNvCxnSpPr>
          <p:nvPr/>
        </p:nvCxnSpPr>
        <p:spPr>
          <a:xfrm>
            <a:off x="1453112" y="6821843"/>
            <a:ext cx="3280934" cy="0"/>
          </a:xfrm>
          <a:prstGeom prst="line">
            <a:avLst/>
          </a:prstGeom>
          <a:ln w="19050">
            <a:solidFill>
              <a:srgbClr val="2F2E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E0C6288-F4E2-44FA-A2AF-F8333E7999B2}"/>
              </a:ext>
            </a:extLst>
          </p:cNvPr>
          <p:cNvGrpSpPr/>
          <p:nvPr/>
        </p:nvGrpSpPr>
        <p:grpSpPr>
          <a:xfrm>
            <a:off x="4373027" y="7646356"/>
            <a:ext cx="5524229" cy="1381849"/>
            <a:chOff x="5955566" y="7390396"/>
            <a:chExt cx="5524229" cy="1381849"/>
          </a:xfrm>
        </p:grpSpPr>
        <p:sp>
          <p:nvSpPr>
            <p:cNvPr id="51" name="Google Shape;113;g112e3eae7c5_0_386">
              <a:extLst>
                <a:ext uri="{FF2B5EF4-FFF2-40B4-BE49-F238E27FC236}">
                  <a16:creationId xmlns:a16="http://schemas.microsoft.com/office/drawing/2014/main" id="{2B53E1C9-1EAB-41D6-B1DD-F486DCDF8DD5}"/>
                </a:ext>
              </a:extLst>
            </p:cNvPr>
            <p:cNvSpPr txBox="1"/>
            <p:nvPr/>
          </p:nvSpPr>
          <p:spPr>
            <a:xfrm>
              <a:off x="5955566" y="7848956"/>
              <a:ext cx="5524229" cy="923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solidFill>
                    <a:srgbClr val="FFC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전체 주문 클릭</a:t>
              </a:r>
              <a:r>
                <a:rPr lang="ko-KR" altLang="en-US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 시 체크박스가 해제되어 있어도</a:t>
              </a:r>
              <a:endParaRPr lang="en-US" altLang="ko-KR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모든 상품이 주문 페이지로 전달</a:t>
              </a:r>
              <a:endParaRPr lang="en-US" altLang="ko-KR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4071516-AC39-49DA-B973-CA25107CC4C0}"/>
                </a:ext>
              </a:extLst>
            </p:cNvPr>
            <p:cNvGrpSpPr/>
            <p:nvPr/>
          </p:nvGrpSpPr>
          <p:grpSpPr>
            <a:xfrm>
              <a:off x="6487923" y="7390396"/>
              <a:ext cx="636626" cy="459207"/>
              <a:chOff x="10007525" y="1276906"/>
              <a:chExt cx="636626" cy="459207"/>
            </a:xfrm>
          </p:grpSpPr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38B7EB0-F607-4108-8260-417218CC56E0}"/>
                  </a:ext>
                </a:extLst>
              </p:cNvPr>
              <p:cNvSpPr/>
              <p:nvPr/>
            </p:nvSpPr>
            <p:spPr>
              <a:xfrm>
                <a:off x="10007525" y="1276906"/>
                <a:ext cx="459207" cy="459207"/>
              </a:xfrm>
              <a:prstGeom prst="ellipse">
                <a:avLst/>
              </a:prstGeom>
              <a:solidFill>
                <a:srgbClr val="2F2E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D3EBF1B-2D46-4D28-8829-643DBB1BA7F4}"/>
                  </a:ext>
                </a:extLst>
              </p:cNvPr>
              <p:cNvSpPr txBox="1"/>
              <p:nvPr/>
            </p:nvSpPr>
            <p:spPr>
              <a:xfrm>
                <a:off x="10097094" y="1314880"/>
                <a:ext cx="5470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800" dirty="0">
                    <a:solidFill>
                      <a:schemeClr val="bg1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2</a:t>
                </a:r>
                <a:endParaRPr lang="ko-KR" altLang="en-US" sz="18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endParaRPr>
              </a:p>
            </p:txBody>
          </p:sp>
        </p:grp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60978C4B-CC59-4F8A-9710-C0F07EA7BBB4}"/>
                </a:ext>
              </a:extLst>
            </p:cNvPr>
            <p:cNvCxnSpPr>
              <a:cxnSpLocks/>
            </p:cNvCxnSpPr>
            <p:nvPr/>
          </p:nvCxnSpPr>
          <p:spPr>
            <a:xfrm>
              <a:off x="6712432" y="7825207"/>
              <a:ext cx="4295092" cy="0"/>
            </a:xfrm>
            <a:prstGeom prst="line">
              <a:avLst/>
            </a:prstGeom>
            <a:ln w="19050">
              <a:solidFill>
                <a:srgbClr val="2F2E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74CBFF56-F8EB-4887-92DC-6949A165EEB9}"/>
              </a:ext>
            </a:extLst>
          </p:cNvPr>
          <p:cNvCxnSpPr>
            <a:cxnSpLocks/>
          </p:cNvCxnSpPr>
          <p:nvPr/>
        </p:nvCxnSpPr>
        <p:spPr>
          <a:xfrm>
            <a:off x="9699371" y="6833417"/>
            <a:ext cx="2535070" cy="0"/>
          </a:xfrm>
          <a:prstGeom prst="line">
            <a:avLst/>
          </a:prstGeom>
          <a:ln w="19050">
            <a:solidFill>
              <a:srgbClr val="2F2E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152C3BAA-BF8C-4C39-8707-634C75F0B872}"/>
              </a:ext>
            </a:extLst>
          </p:cNvPr>
          <p:cNvCxnSpPr>
            <a:cxnSpLocks/>
          </p:cNvCxnSpPr>
          <p:nvPr/>
        </p:nvCxnSpPr>
        <p:spPr>
          <a:xfrm>
            <a:off x="13148417" y="6681758"/>
            <a:ext cx="4153746" cy="0"/>
          </a:xfrm>
          <a:prstGeom prst="line">
            <a:avLst/>
          </a:prstGeom>
          <a:ln w="19050">
            <a:solidFill>
              <a:srgbClr val="2F2E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D0C6C79C-C1CE-42F8-AF59-C3C478D57F86}"/>
              </a:ext>
            </a:extLst>
          </p:cNvPr>
          <p:cNvGrpSpPr/>
          <p:nvPr/>
        </p:nvGrpSpPr>
        <p:grpSpPr>
          <a:xfrm>
            <a:off x="12889676" y="6260115"/>
            <a:ext cx="636626" cy="459207"/>
            <a:chOff x="10007525" y="1276906"/>
            <a:chExt cx="636626" cy="459207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C939D365-F1F1-4E6B-BA82-27994287FBE9}"/>
                </a:ext>
              </a:extLst>
            </p:cNvPr>
            <p:cNvSpPr/>
            <p:nvPr/>
          </p:nvSpPr>
          <p:spPr>
            <a:xfrm>
              <a:off x="10007525" y="1276906"/>
              <a:ext cx="459207" cy="459207"/>
            </a:xfrm>
            <a:prstGeom prst="ellipse">
              <a:avLst/>
            </a:prstGeom>
            <a:solidFill>
              <a:srgbClr val="2F2E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EA8EA9C-0870-41EC-8D6F-A0B67EF6B132}"/>
                </a:ext>
              </a:extLst>
            </p:cNvPr>
            <p:cNvSpPr txBox="1"/>
            <p:nvPr/>
          </p:nvSpPr>
          <p:spPr>
            <a:xfrm>
              <a:off x="10097094" y="1314880"/>
              <a:ext cx="547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4</a:t>
              </a:r>
              <a:endParaRPr lang="ko-KR" altLang="en-US" sz="18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046A6A8A-9772-4C2B-B259-058FE0C83E4E}"/>
              </a:ext>
            </a:extLst>
          </p:cNvPr>
          <p:cNvGrpSpPr/>
          <p:nvPr/>
        </p:nvGrpSpPr>
        <p:grpSpPr>
          <a:xfrm>
            <a:off x="201325" y="8781395"/>
            <a:ext cx="998700" cy="878232"/>
            <a:chOff x="201325" y="8781395"/>
            <a:chExt cx="998700" cy="878232"/>
          </a:xfrm>
        </p:grpSpPr>
        <p:pic>
          <p:nvPicPr>
            <p:cNvPr id="70" name="Google Shape;109;g112e3eae7c5_0_386">
              <a:extLst>
                <a:ext uri="{FF2B5EF4-FFF2-40B4-BE49-F238E27FC236}">
                  <a16:creationId xmlns:a16="http://schemas.microsoft.com/office/drawing/2014/main" id="{7E9BD8BE-E46F-4AF0-B172-053111AB792E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32588" y="8781395"/>
              <a:ext cx="755280" cy="8782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" name="Google Shape;110;g112e3eae7c5_0_386">
              <a:extLst>
                <a:ext uri="{FF2B5EF4-FFF2-40B4-BE49-F238E27FC236}">
                  <a16:creationId xmlns:a16="http://schemas.microsoft.com/office/drawing/2014/main" id="{B4164F15-CE16-4793-AD7F-C0F6BA889849}"/>
                </a:ext>
              </a:extLst>
            </p:cNvPr>
            <p:cNvSpPr txBox="1"/>
            <p:nvPr/>
          </p:nvSpPr>
          <p:spPr>
            <a:xfrm>
              <a:off x="201325" y="9050077"/>
              <a:ext cx="9987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dirty="0">
                  <a:solidFill>
                    <a:srgbClr val="2F86ED"/>
                  </a:solidFill>
                  <a:latin typeface="Arial"/>
                  <a:ea typeface="Arial"/>
                  <a:cs typeface="Arial"/>
                  <a:sym typeface="Arial"/>
                </a:rPr>
                <a:t>13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g112e3eae7c5_0_3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52" y="-149068"/>
            <a:ext cx="741366" cy="1064347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112e3eae7c5_0_354"/>
          <p:cNvSpPr txBox="1"/>
          <p:nvPr/>
        </p:nvSpPr>
        <p:spPr>
          <a:xfrm rot="5400000">
            <a:off x="-2761187" y="4819619"/>
            <a:ext cx="5949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 2022. MUSKYCODE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56CE7F-B0F3-47F4-A4BA-E284D68044F3}"/>
              </a:ext>
            </a:extLst>
          </p:cNvPr>
          <p:cNvSpPr/>
          <p:nvPr/>
        </p:nvSpPr>
        <p:spPr>
          <a:xfrm>
            <a:off x="1087869" y="572225"/>
            <a:ext cx="3926091" cy="103490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Google Shape;113;g112e3eae7c5_0_386">
            <a:extLst>
              <a:ext uri="{FF2B5EF4-FFF2-40B4-BE49-F238E27FC236}">
                <a16:creationId xmlns:a16="http://schemas.microsoft.com/office/drawing/2014/main" id="{49532F71-F3CE-41A3-BFF8-C2F4D017F9DD}"/>
              </a:ext>
            </a:extLst>
          </p:cNvPr>
          <p:cNvSpPr txBox="1"/>
          <p:nvPr/>
        </p:nvSpPr>
        <p:spPr>
          <a:xfrm>
            <a:off x="1087867" y="293769"/>
            <a:ext cx="4108973" cy="109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6500" dirty="0">
                <a:solidFill>
                  <a:srgbClr val="2F2E40"/>
                </a:solidFill>
                <a:latin typeface="Calibri"/>
                <a:ea typeface="Calibri"/>
                <a:cs typeface="Calibri"/>
                <a:sym typeface="Calibri"/>
              </a:rPr>
              <a:t>Order </a:t>
            </a:r>
            <a:r>
              <a:rPr lang="en-US" sz="6500" dirty="0">
                <a:solidFill>
                  <a:srgbClr val="2F2E40"/>
                </a:solidFill>
                <a:latin typeface="Calibri"/>
                <a:ea typeface="Calibri"/>
                <a:cs typeface="Calibri"/>
                <a:sym typeface="Calibri"/>
              </a:rPr>
              <a:t>Page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AB934A2-9D23-41A0-AB06-EA12F2CF7A6D}"/>
              </a:ext>
            </a:extLst>
          </p:cNvPr>
          <p:cNvGrpSpPr/>
          <p:nvPr/>
        </p:nvGrpSpPr>
        <p:grpSpPr>
          <a:xfrm>
            <a:off x="1209549" y="2034538"/>
            <a:ext cx="8483949" cy="7240463"/>
            <a:chOff x="1460151" y="2249938"/>
            <a:chExt cx="8483949" cy="724046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D274F76-F869-4626-83BB-A7F8168004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53" t="28333" r="14338" b="11932"/>
            <a:stretch/>
          </p:blipFill>
          <p:spPr>
            <a:xfrm>
              <a:off x="1460151" y="2249938"/>
              <a:ext cx="8483949" cy="3373269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01E57E6-CF85-4C86-B9F6-D1E22A614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153" t="27239" r="14338" b="6742"/>
            <a:stretch/>
          </p:blipFill>
          <p:spPr>
            <a:xfrm>
              <a:off x="1460151" y="5762237"/>
              <a:ext cx="8483949" cy="3728164"/>
            </a:xfrm>
            <a:prstGeom prst="rect">
              <a:avLst/>
            </a:prstGeom>
          </p:spPr>
        </p:pic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24FF17E-804B-4E3C-89C3-8014AB654095}"/>
              </a:ext>
            </a:extLst>
          </p:cNvPr>
          <p:cNvSpPr/>
          <p:nvPr/>
        </p:nvSpPr>
        <p:spPr>
          <a:xfrm>
            <a:off x="1889466" y="3633536"/>
            <a:ext cx="1119952" cy="375356"/>
          </a:xfrm>
          <a:custGeom>
            <a:avLst/>
            <a:gdLst>
              <a:gd name="connsiteX0" fmla="*/ 0 w 1119952"/>
              <a:gd name="connsiteY0" fmla="*/ 0 h 375356"/>
              <a:gd name="connsiteX1" fmla="*/ 571176 w 1119952"/>
              <a:gd name="connsiteY1" fmla="*/ 0 h 375356"/>
              <a:gd name="connsiteX2" fmla="*/ 1119952 w 1119952"/>
              <a:gd name="connsiteY2" fmla="*/ 0 h 375356"/>
              <a:gd name="connsiteX3" fmla="*/ 1119952 w 1119952"/>
              <a:gd name="connsiteY3" fmla="*/ 375356 h 375356"/>
              <a:gd name="connsiteX4" fmla="*/ 593575 w 1119952"/>
              <a:gd name="connsiteY4" fmla="*/ 375356 h 375356"/>
              <a:gd name="connsiteX5" fmla="*/ 0 w 1119952"/>
              <a:gd name="connsiteY5" fmla="*/ 375356 h 375356"/>
              <a:gd name="connsiteX6" fmla="*/ 0 w 1119952"/>
              <a:gd name="connsiteY6" fmla="*/ 0 h 375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9952" h="375356" extrusionOk="0">
                <a:moveTo>
                  <a:pt x="0" y="0"/>
                </a:moveTo>
                <a:cubicBezTo>
                  <a:pt x="169573" y="-11414"/>
                  <a:pt x="453902" y="48356"/>
                  <a:pt x="571176" y="0"/>
                </a:cubicBezTo>
                <a:cubicBezTo>
                  <a:pt x="688450" y="-48356"/>
                  <a:pt x="985883" y="5140"/>
                  <a:pt x="1119952" y="0"/>
                </a:cubicBezTo>
                <a:cubicBezTo>
                  <a:pt x="1135291" y="148796"/>
                  <a:pt x="1083163" y="209194"/>
                  <a:pt x="1119952" y="375356"/>
                </a:cubicBezTo>
                <a:cubicBezTo>
                  <a:pt x="931954" y="419261"/>
                  <a:pt x="799135" y="353461"/>
                  <a:pt x="593575" y="375356"/>
                </a:cubicBezTo>
                <a:cubicBezTo>
                  <a:pt x="388015" y="397251"/>
                  <a:pt x="124406" y="367477"/>
                  <a:pt x="0" y="375356"/>
                </a:cubicBezTo>
                <a:cubicBezTo>
                  <a:pt x="-5929" y="275598"/>
                  <a:pt x="27661" y="99519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06782381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BD585DB-B4FF-4D57-82FD-C23D88BC05C2}"/>
              </a:ext>
            </a:extLst>
          </p:cNvPr>
          <p:cNvCxnSpPr>
            <a:cxnSpLocks/>
          </p:cNvCxnSpPr>
          <p:nvPr/>
        </p:nvCxnSpPr>
        <p:spPr>
          <a:xfrm flipV="1">
            <a:off x="3009418" y="2034538"/>
            <a:ext cx="7363662" cy="1794199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5D06215-0673-4E23-9C40-F66077B9FB40}"/>
              </a:ext>
            </a:extLst>
          </p:cNvPr>
          <p:cNvSpPr/>
          <p:nvPr/>
        </p:nvSpPr>
        <p:spPr>
          <a:xfrm>
            <a:off x="1889466" y="7014328"/>
            <a:ext cx="2240574" cy="879992"/>
          </a:xfrm>
          <a:custGeom>
            <a:avLst/>
            <a:gdLst>
              <a:gd name="connsiteX0" fmla="*/ 0 w 2240574"/>
              <a:gd name="connsiteY0" fmla="*/ 0 h 879992"/>
              <a:gd name="connsiteX1" fmla="*/ 582549 w 2240574"/>
              <a:gd name="connsiteY1" fmla="*/ 0 h 879992"/>
              <a:gd name="connsiteX2" fmla="*/ 1075476 w 2240574"/>
              <a:gd name="connsiteY2" fmla="*/ 0 h 879992"/>
              <a:gd name="connsiteX3" fmla="*/ 1658025 w 2240574"/>
              <a:gd name="connsiteY3" fmla="*/ 0 h 879992"/>
              <a:gd name="connsiteX4" fmla="*/ 2240574 w 2240574"/>
              <a:gd name="connsiteY4" fmla="*/ 0 h 879992"/>
              <a:gd name="connsiteX5" fmla="*/ 2240574 w 2240574"/>
              <a:gd name="connsiteY5" fmla="*/ 413596 h 879992"/>
              <a:gd name="connsiteX6" fmla="*/ 2240574 w 2240574"/>
              <a:gd name="connsiteY6" fmla="*/ 879992 h 879992"/>
              <a:gd name="connsiteX7" fmla="*/ 1658025 w 2240574"/>
              <a:gd name="connsiteY7" fmla="*/ 879992 h 879992"/>
              <a:gd name="connsiteX8" fmla="*/ 1120287 w 2240574"/>
              <a:gd name="connsiteY8" fmla="*/ 879992 h 879992"/>
              <a:gd name="connsiteX9" fmla="*/ 582549 w 2240574"/>
              <a:gd name="connsiteY9" fmla="*/ 879992 h 879992"/>
              <a:gd name="connsiteX10" fmla="*/ 0 w 2240574"/>
              <a:gd name="connsiteY10" fmla="*/ 879992 h 879992"/>
              <a:gd name="connsiteX11" fmla="*/ 0 w 2240574"/>
              <a:gd name="connsiteY11" fmla="*/ 466396 h 879992"/>
              <a:gd name="connsiteX12" fmla="*/ 0 w 2240574"/>
              <a:gd name="connsiteY12" fmla="*/ 0 h 87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40574" h="879992" extrusionOk="0">
                <a:moveTo>
                  <a:pt x="0" y="0"/>
                </a:moveTo>
                <a:cubicBezTo>
                  <a:pt x="227579" y="-32853"/>
                  <a:pt x="389699" y="11770"/>
                  <a:pt x="582549" y="0"/>
                </a:cubicBezTo>
                <a:cubicBezTo>
                  <a:pt x="775399" y="-11770"/>
                  <a:pt x="864340" y="27982"/>
                  <a:pt x="1075476" y="0"/>
                </a:cubicBezTo>
                <a:cubicBezTo>
                  <a:pt x="1286612" y="-27982"/>
                  <a:pt x="1484913" y="36519"/>
                  <a:pt x="1658025" y="0"/>
                </a:cubicBezTo>
                <a:cubicBezTo>
                  <a:pt x="1831137" y="-36519"/>
                  <a:pt x="2031439" y="29636"/>
                  <a:pt x="2240574" y="0"/>
                </a:cubicBezTo>
                <a:cubicBezTo>
                  <a:pt x="2254759" y="147877"/>
                  <a:pt x="2203989" y="307031"/>
                  <a:pt x="2240574" y="413596"/>
                </a:cubicBezTo>
                <a:cubicBezTo>
                  <a:pt x="2277159" y="520161"/>
                  <a:pt x="2236296" y="660375"/>
                  <a:pt x="2240574" y="879992"/>
                </a:cubicBezTo>
                <a:cubicBezTo>
                  <a:pt x="1971397" y="908122"/>
                  <a:pt x="1800368" y="855629"/>
                  <a:pt x="1658025" y="879992"/>
                </a:cubicBezTo>
                <a:cubicBezTo>
                  <a:pt x="1515682" y="904355"/>
                  <a:pt x="1275486" y="869101"/>
                  <a:pt x="1120287" y="879992"/>
                </a:cubicBezTo>
                <a:cubicBezTo>
                  <a:pt x="965088" y="890883"/>
                  <a:pt x="719336" y="823092"/>
                  <a:pt x="582549" y="879992"/>
                </a:cubicBezTo>
                <a:cubicBezTo>
                  <a:pt x="445762" y="936892"/>
                  <a:pt x="208087" y="818159"/>
                  <a:pt x="0" y="879992"/>
                </a:cubicBezTo>
                <a:cubicBezTo>
                  <a:pt x="-15320" y="708610"/>
                  <a:pt x="10346" y="630787"/>
                  <a:pt x="0" y="466396"/>
                </a:cubicBezTo>
                <a:cubicBezTo>
                  <a:pt x="-10346" y="302005"/>
                  <a:pt x="34275" y="116150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06782381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6A2D518-E842-49B7-ABD2-78F8566713DB}"/>
              </a:ext>
            </a:extLst>
          </p:cNvPr>
          <p:cNvCxnSpPr>
            <a:cxnSpLocks/>
          </p:cNvCxnSpPr>
          <p:nvPr/>
        </p:nvCxnSpPr>
        <p:spPr>
          <a:xfrm flipV="1">
            <a:off x="4130040" y="6031548"/>
            <a:ext cx="6071393" cy="134182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4DF22F7-8EC6-4C9C-ACDD-35BCF217AFF2}"/>
              </a:ext>
            </a:extLst>
          </p:cNvPr>
          <p:cNvSpPr/>
          <p:nvPr/>
        </p:nvSpPr>
        <p:spPr>
          <a:xfrm>
            <a:off x="1889131" y="5766847"/>
            <a:ext cx="2240574" cy="740633"/>
          </a:xfrm>
          <a:custGeom>
            <a:avLst/>
            <a:gdLst>
              <a:gd name="connsiteX0" fmla="*/ 0 w 2240574"/>
              <a:gd name="connsiteY0" fmla="*/ 0 h 740633"/>
              <a:gd name="connsiteX1" fmla="*/ 582549 w 2240574"/>
              <a:gd name="connsiteY1" fmla="*/ 0 h 740633"/>
              <a:gd name="connsiteX2" fmla="*/ 1075476 w 2240574"/>
              <a:gd name="connsiteY2" fmla="*/ 0 h 740633"/>
              <a:gd name="connsiteX3" fmla="*/ 1658025 w 2240574"/>
              <a:gd name="connsiteY3" fmla="*/ 0 h 740633"/>
              <a:gd name="connsiteX4" fmla="*/ 2240574 w 2240574"/>
              <a:gd name="connsiteY4" fmla="*/ 0 h 740633"/>
              <a:gd name="connsiteX5" fmla="*/ 2240574 w 2240574"/>
              <a:gd name="connsiteY5" fmla="*/ 348098 h 740633"/>
              <a:gd name="connsiteX6" fmla="*/ 2240574 w 2240574"/>
              <a:gd name="connsiteY6" fmla="*/ 740633 h 740633"/>
              <a:gd name="connsiteX7" fmla="*/ 1658025 w 2240574"/>
              <a:gd name="connsiteY7" fmla="*/ 740633 h 740633"/>
              <a:gd name="connsiteX8" fmla="*/ 1120287 w 2240574"/>
              <a:gd name="connsiteY8" fmla="*/ 740633 h 740633"/>
              <a:gd name="connsiteX9" fmla="*/ 582549 w 2240574"/>
              <a:gd name="connsiteY9" fmla="*/ 740633 h 740633"/>
              <a:gd name="connsiteX10" fmla="*/ 0 w 2240574"/>
              <a:gd name="connsiteY10" fmla="*/ 740633 h 740633"/>
              <a:gd name="connsiteX11" fmla="*/ 0 w 2240574"/>
              <a:gd name="connsiteY11" fmla="*/ 392535 h 740633"/>
              <a:gd name="connsiteX12" fmla="*/ 0 w 2240574"/>
              <a:gd name="connsiteY12" fmla="*/ 0 h 74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40574" h="740633" extrusionOk="0">
                <a:moveTo>
                  <a:pt x="0" y="0"/>
                </a:moveTo>
                <a:cubicBezTo>
                  <a:pt x="227579" y="-32853"/>
                  <a:pt x="389699" y="11770"/>
                  <a:pt x="582549" y="0"/>
                </a:cubicBezTo>
                <a:cubicBezTo>
                  <a:pt x="775399" y="-11770"/>
                  <a:pt x="864340" y="27982"/>
                  <a:pt x="1075476" y="0"/>
                </a:cubicBezTo>
                <a:cubicBezTo>
                  <a:pt x="1286612" y="-27982"/>
                  <a:pt x="1484913" y="36519"/>
                  <a:pt x="1658025" y="0"/>
                </a:cubicBezTo>
                <a:cubicBezTo>
                  <a:pt x="1831137" y="-36519"/>
                  <a:pt x="2031439" y="29636"/>
                  <a:pt x="2240574" y="0"/>
                </a:cubicBezTo>
                <a:cubicBezTo>
                  <a:pt x="2242944" y="146269"/>
                  <a:pt x="2235068" y="269825"/>
                  <a:pt x="2240574" y="348098"/>
                </a:cubicBezTo>
                <a:cubicBezTo>
                  <a:pt x="2246080" y="426371"/>
                  <a:pt x="2204812" y="650636"/>
                  <a:pt x="2240574" y="740633"/>
                </a:cubicBezTo>
                <a:cubicBezTo>
                  <a:pt x="1971397" y="768763"/>
                  <a:pt x="1800368" y="716270"/>
                  <a:pt x="1658025" y="740633"/>
                </a:cubicBezTo>
                <a:cubicBezTo>
                  <a:pt x="1515682" y="764996"/>
                  <a:pt x="1275486" y="729742"/>
                  <a:pt x="1120287" y="740633"/>
                </a:cubicBezTo>
                <a:cubicBezTo>
                  <a:pt x="965088" y="751524"/>
                  <a:pt x="719336" y="683733"/>
                  <a:pt x="582549" y="740633"/>
                </a:cubicBezTo>
                <a:cubicBezTo>
                  <a:pt x="445762" y="797533"/>
                  <a:pt x="208087" y="678800"/>
                  <a:pt x="0" y="740633"/>
                </a:cubicBezTo>
                <a:cubicBezTo>
                  <a:pt x="-15592" y="656615"/>
                  <a:pt x="13497" y="529299"/>
                  <a:pt x="0" y="392535"/>
                </a:cubicBezTo>
                <a:cubicBezTo>
                  <a:pt x="-13497" y="255771"/>
                  <a:pt x="32440" y="187136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06782381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27349DC-0394-4BC3-8AB9-C089D5C1D56A}"/>
              </a:ext>
            </a:extLst>
          </p:cNvPr>
          <p:cNvCxnSpPr>
            <a:cxnSpLocks/>
          </p:cNvCxnSpPr>
          <p:nvPr/>
        </p:nvCxnSpPr>
        <p:spPr>
          <a:xfrm flipV="1">
            <a:off x="4130040" y="3633536"/>
            <a:ext cx="6243040" cy="2441044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1BF320A0-6DB9-4820-9EE3-D13DACDAEC13}"/>
              </a:ext>
            </a:extLst>
          </p:cNvPr>
          <p:cNvGrpSpPr/>
          <p:nvPr/>
        </p:nvGrpSpPr>
        <p:grpSpPr>
          <a:xfrm>
            <a:off x="10523339" y="1801914"/>
            <a:ext cx="7216021" cy="6741511"/>
            <a:chOff x="10523339" y="2176081"/>
            <a:chExt cx="7216021" cy="6741511"/>
          </a:xfrm>
        </p:grpSpPr>
        <p:sp>
          <p:nvSpPr>
            <p:cNvPr id="57" name="Google Shape;113;g112e3eae7c5_0_386">
              <a:extLst>
                <a:ext uri="{FF2B5EF4-FFF2-40B4-BE49-F238E27FC236}">
                  <a16:creationId xmlns:a16="http://schemas.microsoft.com/office/drawing/2014/main" id="{29B9C5E5-8BC8-4930-8B36-97824E37C09A}"/>
                </a:ext>
              </a:extLst>
            </p:cNvPr>
            <p:cNvSpPr txBox="1"/>
            <p:nvPr/>
          </p:nvSpPr>
          <p:spPr>
            <a:xfrm>
              <a:off x="10813450" y="2176081"/>
              <a:ext cx="6714648" cy="5077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solidFill>
                    <a:srgbClr val="FFC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회원 정보와 동일 버튼</a:t>
              </a:r>
              <a:r>
                <a:rPr lang="ko-KR" altLang="en-US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 클릭 시 기존 회원 정보를 자동으로 입력</a:t>
              </a:r>
              <a:endParaRPr lang="en-US" altLang="ko-KR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09C547C8-0025-4F0C-881C-D5C7722786EC}"/>
                </a:ext>
              </a:extLst>
            </p:cNvPr>
            <p:cNvCxnSpPr>
              <a:cxnSpLocks/>
            </p:cNvCxnSpPr>
            <p:nvPr/>
          </p:nvCxnSpPr>
          <p:spPr>
            <a:xfrm>
              <a:off x="11109395" y="3071164"/>
              <a:ext cx="6388223" cy="0"/>
            </a:xfrm>
            <a:prstGeom prst="line">
              <a:avLst/>
            </a:prstGeom>
            <a:ln w="38100">
              <a:solidFill>
                <a:srgbClr val="2F2E4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13;g112e3eae7c5_0_386">
              <a:extLst>
                <a:ext uri="{FF2B5EF4-FFF2-40B4-BE49-F238E27FC236}">
                  <a16:creationId xmlns:a16="http://schemas.microsoft.com/office/drawing/2014/main" id="{3C57B736-1834-4D9A-87F3-F261DF069D4F}"/>
                </a:ext>
              </a:extLst>
            </p:cNvPr>
            <p:cNvSpPr txBox="1"/>
            <p:nvPr/>
          </p:nvSpPr>
          <p:spPr>
            <a:xfrm>
              <a:off x="10523339" y="3586156"/>
              <a:ext cx="7216021" cy="5077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결제 방식을 선택하는 기능 추가</a:t>
              </a:r>
              <a:endParaRPr lang="en-US" altLang="ko-KR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72EE89B9-EC98-4D97-BB5E-9D64E9FA60CC}"/>
                </a:ext>
              </a:extLst>
            </p:cNvPr>
            <p:cNvCxnSpPr>
              <a:cxnSpLocks/>
            </p:cNvCxnSpPr>
            <p:nvPr/>
          </p:nvCxnSpPr>
          <p:spPr>
            <a:xfrm>
              <a:off x="11109395" y="4732324"/>
              <a:ext cx="6388223" cy="0"/>
            </a:xfrm>
            <a:prstGeom prst="line">
              <a:avLst/>
            </a:prstGeom>
            <a:ln w="38100">
              <a:solidFill>
                <a:srgbClr val="2F2E4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36BE2566-5963-4A64-8C49-32CDB5CF4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095300" y="5622466"/>
              <a:ext cx="4072098" cy="337467"/>
            </a:xfrm>
            <a:prstGeom prst="rect">
              <a:avLst/>
            </a:prstGeom>
          </p:spPr>
        </p:pic>
        <p:sp>
          <p:nvSpPr>
            <p:cNvPr id="76" name="Google Shape;113;g112e3eae7c5_0_386">
              <a:extLst>
                <a:ext uri="{FF2B5EF4-FFF2-40B4-BE49-F238E27FC236}">
                  <a16:creationId xmlns:a16="http://schemas.microsoft.com/office/drawing/2014/main" id="{0DB98179-443A-40D6-B0AB-F8FE02F027EF}"/>
                </a:ext>
              </a:extLst>
            </p:cNvPr>
            <p:cNvSpPr txBox="1"/>
            <p:nvPr/>
          </p:nvSpPr>
          <p:spPr>
            <a:xfrm>
              <a:off x="10523339" y="6029990"/>
              <a:ext cx="7216021" cy="923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보유중인 적립금을 사용하면 </a:t>
              </a:r>
              <a:r>
                <a:rPr lang="ko-KR" altLang="en-US" sz="1800" dirty="0">
                  <a:solidFill>
                    <a:srgbClr val="FFC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결제 금액에서 차감되는 기능</a:t>
              </a:r>
              <a:r>
                <a:rPr lang="ko-KR" altLang="en-US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을 구현하고</a:t>
              </a:r>
              <a:endParaRPr lang="en-US" altLang="ko-KR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보유 적립금보다 많은 적립금 사용 시 에러 메시지 출력</a:t>
              </a:r>
              <a:endParaRPr lang="en-US" altLang="ko-KR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endParaRPr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A184F73F-B446-46C9-904C-508C5B64532F}"/>
                </a:ext>
              </a:extLst>
            </p:cNvPr>
            <p:cNvCxnSpPr>
              <a:cxnSpLocks/>
            </p:cNvCxnSpPr>
            <p:nvPr/>
          </p:nvCxnSpPr>
          <p:spPr>
            <a:xfrm>
              <a:off x="11109395" y="7743506"/>
              <a:ext cx="6388223" cy="0"/>
            </a:xfrm>
            <a:prstGeom prst="line">
              <a:avLst/>
            </a:prstGeom>
            <a:ln w="38100">
              <a:solidFill>
                <a:srgbClr val="2F2E4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ADC7B5E-AA5F-42C8-BC88-B402156EC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568742" y="7973896"/>
              <a:ext cx="1204064" cy="472481"/>
            </a:xfrm>
            <a:prstGeom prst="rect">
              <a:avLst/>
            </a:prstGeom>
          </p:spPr>
        </p:pic>
        <p:sp>
          <p:nvSpPr>
            <p:cNvPr id="79" name="Google Shape;113;g112e3eae7c5_0_386">
              <a:extLst>
                <a:ext uri="{FF2B5EF4-FFF2-40B4-BE49-F238E27FC236}">
                  <a16:creationId xmlns:a16="http://schemas.microsoft.com/office/drawing/2014/main" id="{CDED9E0D-A97D-47A0-A2DB-5597E46B8767}"/>
                </a:ext>
              </a:extLst>
            </p:cNvPr>
            <p:cNvSpPr txBox="1"/>
            <p:nvPr/>
          </p:nvSpPr>
          <p:spPr>
            <a:xfrm>
              <a:off x="10523339" y="8409801"/>
              <a:ext cx="7216021" cy="5077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주문 성공 시 주문 완료 페이지로 이동</a:t>
              </a:r>
              <a:endParaRPr lang="en-US" altLang="ko-KR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71033CC4-7766-410E-B1D3-9FD47EB8D300}"/>
              </a:ext>
            </a:extLst>
          </p:cNvPr>
          <p:cNvGrpSpPr/>
          <p:nvPr/>
        </p:nvGrpSpPr>
        <p:grpSpPr>
          <a:xfrm>
            <a:off x="201325" y="8781395"/>
            <a:ext cx="998700" cy="878232"/>
            <a:chOff x="201325" y="8781395"/>
            <a:chExt cx="998700" cy="878232"/>
          </a:xfrm>
        </p:grpSpPr>
        <p:pic>
          <p:nvPicPr>
            <p:cNvPr id="90" name="Google Shape;109;g112e3eae7c5_0_386">
              <a:extLst>
                <a:ext uri="{FF2B5EF4-FFF2-40B4-BE49-F238E27FC236}">
                  <a16:creationId xmlns:a16="http://schemas.microsoft.com/office/drawing/2014/main" id="{16A2AB1B-E88A-4368-9BA9-E21832739908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32588" y="8781395"/>
              <a:ext cx="755280" cy="8782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110;g112e3eae7c5_0_386">
              <a:extLst>
                <a:ext uri="{FF2B5EF4-FFF2-40B4-BE49-F238E27FC236}">
                  <a16:creationId xmlns:a16="http://schemas.microsoft.com/office/drawing/2014/main" id="{8D556D7A-2B5A-4CA3-8786-4B9B42A0EBF9}"/>
                </a:ext>
              </a:extLst>
            </p:cNvPr>
            <p:cNvSpPr txBox="1"/>
            <p:nvPr/>
          </p:nvSpPr>
          <p:spPr>
            <a:xfrm>
              <a:off x="201325" y="9050077"/>
              <a:ext cx="9987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dirty="0">
                  <a:solidFill>
                    <a:srgbClr val="2F86ED"/>
                  </a:solidFill>
                  <a:latin typeface="Arial"/>
                  <a:ea typeface="Arial"/>
                  <a:cs typeface="Arial"/>
                  <a:sym typeface="Arial"/>
                </a:rPr>
                <a:t>14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4270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23;p7">
            <a:extLst>
              <a:ext uri="{FF2B5EF4-FFF2-40B4-BE49-F238E27FC236}">
                <a16:creationId xmlns:a16="http://schemas.microsoft.com/office/drawing/2014/main" id="{F511D27F-2A0D-4E05-A8B2-9B69CA59D001}"/>
              </a:ext>
            </a:extLst>
          </p:cNvPr>
          <p:cNvSpPr/>
          <p:nvPr/>
        </p:nvSpPr>
        <p:spPr>
          <a:xfrm>
            <a:off x="11427587" y="3753651"/>
            <a:ext cx="2561100" cy="4809900"/>
          </a:xfrm>
          <a:prstGeom prst="roundRect">
            <a:avLst>
              <a:gd name="adj" fmla="val 16667"/>
            </a:avLst>
          </a:prstGeom>
          <a:solidFill>
            <a:srgbClr val="2F2E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19;p7">
            <a:extLst>
              <a:ext uri="{FF2B5EF4-FFF2-40B4-BE49-F238E27FC236}">
                <a16:creationId xmlns:a16="http://schemas.microsoft.com/office/drawing/2014/main" id="{580FCA4A-5D95-4588-B00B-2383AA636F0F}"/>
              </a:ext>
            </a:extLst>
          </p:cNvPr>
          <p:cNvSpPr/>
          <p:nvPr/>
        </p:nvSpPr>
        <p:spPr>
          <a:xfrm>
            <a:off x="1864262" y="3753663"/>
            <a:ext cx="2561100" cy="4809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pic>
        <p:nvPicPr>
          <p:cNvPr id="124" name="Google Shape;12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52" y="-149068"/>
            <a:ext cx="741366" cy="1064347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7"/>
          <p:cNvSpPr txBox="1"/>
          <p:nvPr/>
        </p:nvSpPr>
        <p:spPr>
          <a:xfrm rot="5400000">
            <a:off x="-2761187" y="4819619"/>
            <a:ext cx="5949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 2022. MUSKYCODE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21" name="Google Shape;121;p7"/>
          <p:cNvSpPr/>
          <p:nvPr/>
        </p:nvSpPr>
        <p:spPr>
          <a:xfrm>
            <a:off x="14562812" y="3753663"/>
            <a:ext cx="2561100" cy="4809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" name="Google Shape;134;p7"/>
          <p:cNvPicPr preferRelativeResize="0"/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14012" y="3753651"/>
            <a:ext cx="2667575" cy="266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64212" y="3966438"/>
            <a:ext cx="2519175" cy="2513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958487" y="4134663"/>
            <a:ext cx="1953775" cy="199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113;g112e3eae7c5_0_386">
            <a:extLst>
              <a:ext uri="{FF2B5EF4-FFF2-40B4-BE49-F238E27FC236}">
                <a16:creationId xmlns:a16="http://schemas.microsoft.com/office/drawing/2014/main" id="{A48AD630-E0CE-417E-9D03-C1E5ED775946}"/>
              </a:ext>
            </a:extLst>
          </p:cNvPr>
          <p:cNvSpPr txBox="1"/>
          <p:nvPr/>
        </p:nvSpPr>
        <p:spPr>
          <a:xfrm>
            <a:off x="1581947" y="1723437"/>
            <a:ext cx="7447754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rgbClr val="2F2E4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 0</a:t>
            </a:r>
            <a:r>
              <a:rPr lang="en-US" altLang="ko-KR" sz="5400" dirty="0">
                <a:solidFill>
                  <a:srgbClr val="2F2E4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4</a:t>
            </a:r>
            <a:r>
              <a:rPr lang="en-US" sz="5400" dirty="0">
                <a:solidFill>
                  <a:srgbClr val="2F2E4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. </a:t>
            </a:r>
            <a:r>
              <a:rPr lang="ko-KR" altLang="en-US" sz="5400" dirty="0">
                <a:solidFill>
                  <a:srgbClr val="2F2E4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게시판</a:t>
            </a:r>
            <a:endParaRPr lang="en-US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</p:txBody>
      </p:sp>
      <p:sp>
        <p:nvSpPr>
          <p:cNvPr id="29" name="Google Shape;122;p7">
            <a:extLst>
              <a:ext uri="{FF2B5EF4-FFF2-40B4-BE49-F238E27FC236}">
                <a16:creationId xmlns:a16="http://schemas.microsoft.com/office/drawing/2014/main" id="{00CAE923-6954-47CD-A033-2C009B562FFD}"/>
              </a:ext>
            </a:extLst>
          </p:cNvPr>
          <p:cNvSpPr/>
          <p:nvPr/>
        </p:nvSpPr>
        <p:spPr>
          <a:xfrm>
            <a:off x="5052587" y="3753663"/>
            <a:ext cx="2561100" cy="4809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" name="Google Shape;138;p7">
            <a:extLst>
              <a:ext uri="{FF2B5EF4-FFF2-40B4-BE49-F238E27FC236}">
                <a16:creationId xmlns:a16="http://schemas.microsoft.com/office/drawing/2014/main" id="{BEDAEFBD-D55F-4754-93C8-58EB44F24B84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73641" y="3737838"/>
            <a:ext cx="2519175" cy="2513158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119;p7">
            <a:extLst>
              <a:ext uri="{FF2B5EF4-FFF2-40B4-BE49-F238E27FC236}">
                <a16:creationId xmlns:a16="http://schemas.microsoft.com/office/drawing/2014/main" id="{7376881C-AA26-4834-AF1E-1E1B0995A613}"/>
              </a:ext>
            </a:extLst>
          </p:cNvPr>
          <p:cNvSpPr/>
          <p:nvPr/>
        </p:nvSpPr>
        <p:spPr>
          <a:xfrm>
            <a:off x="8292350" y="3753663"/>
            <a:ext cx="2561100" cy="4809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" name="Google Shape;137;p7">
            <a:extLst>
              <a:ext uri="{FF2B5EF4-FFF2-40B4-BE49-F238E27FC236}">
                <a16:creationId xmlns:a16="http://schemas.microsoft.com/office/drawing/2014/main" id="{9D7355F3-83AA-4A89-9D84-96386BC9E92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362150" y="3845388"/>
            <a:ext cx="2298038" cy="22980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DB3C882A-CF76-4528-BF2A-27300855576F}"/>
              </a:ext>
            </a:extLst>
          </p:cNvPr>
          <p:cNvGrpSpPr/>
          <p:nvPr/>
        </p:nvGrpSpPr>
        <p:grpSpPr>
          <a:xfrm>
            <a:off x="201325" y="8781395"/>
            <a:ext cx="998700" cy="878232"/>
            <a:chOff x="201325" y="8781395"/>
            <a:chExt cx="998700" cy="878232"/>
          </a:xfrm>
        </p:grpSpPr>
        <p:pic>
          <p:nvPicPr>
            <p:cNvPr id="36" name="Google Shape;109;g112e3eae7c5_0_386">
              <a:extLst>
                <a:ext uri="{FF2B5EF4-FFF2-40B4-BE49-F238E27FC236}">
                  <a16:creationId xmlns:a16="http://schemas.microsoft.com/office/drawing/2014/main" id="{EEBC19EF-8FDD-4EDB-8184-C7BEE467920C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332588" y="8781395"/>
              <a:ext cx="755280" cy="8782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Google Shape;110;g112e3eae7c5_0_386">
              <a:extLst>
                <a:ext uri="{FF2B5EF4-FFF2-40B4-BE49-F238E27FC236}">
                  <a16:creationId xmlns:a16="http://schemas.microsoft.com/office/drawing/2014/main" id="{A8274CE9-7365-43D8-935A-89E3D1654878}"/>
                </a:ext>
              </a:extLst>
            </p:cNvPr>
            <p:cNvSpPr txBox="1"/>
            <p:nvPr/>
          </p:nvSpPr>
          <p:spPr>
            <a:xfrm>
              <a:off x="201325" y="9050077"/>
              <a:ext cx="9987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dirty="0">
                  <a:solidFill>
                    <a:srgbClr val="2F86ED"/>
                  </a:solidFill>
                  <a:latin typeface="Arial"/>
                  <a:ea typeface="Arial"/>
                  <a:cs typeface="Arial"/>
                  <a:sym typeface="Arial"/>
                </a:rPr>
                <a:t>15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128;p7">
            <a:extLst>
              <a:ext uri="{FF2B5EF4-FFF2-40B4-BE49-F238E27FC236}">
                <a16:creationId xmlns:a16="http://schemas.microsoft.com/office/drawing/2014/main" id="{8A473F28-C79D-49AD-8C98-8413B0B7F9C6}"/>
              </a:ext>
            </a:extLst>
          </p:cNvPr>
          <p:cNvSpPr txBox="1"/>
          <p:nvPr/>
        </p:nvSpPr>
        <p:spPr>
          <a:xfrm>
            <a:off x="1923912" y="6938411"/>
            <a:ext cx="25611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 err="1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로그인</a:t>
            </a:r>
            <a:r>
              <a:rPr lang="en-US" sz="3300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 </a:t>
            </a:r>
            <a:r>
              <a:rPr lang="ko-KR" altLang="en-US" sz="3300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및 </a:t>
            </a:r>
            <a:endParaRPr lang="en-US" altLang="ko-KR" sz="3300" b="1" dirty="0">
              <a:solidFill>
                <a:schemeClr val="tx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Nanum Gothic"/>
              <a:sym typeface="Nanum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 err="1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회원가입</a:t>
            </a:r>
            <a:r>
              <a:rPr lang="en-US" sz="3300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 </a:t>
            </a:r>
            <a:endParaRPr sz="3400" b="1" dirty="0">
              <a:solidFill>
                <a:schemeClr val="tx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Nanum Gothic"/>
              <a:sym typeface="Nanum Gothic"/>
            </a:endParaRPr>
          </a:p>
        </p:txBody>
      </p:sp>
      <p:sp>
        <p:nvSpPr>
          <p:cNvPr id="39" name="Google Shape;130;p7">
            <a:extLst>
              <a:ext uri="{FF2B5EF4-FFF2-40B4-BE49-F238E27FC236}">
                <a16:creationId xmlns:a16="http://schemas.microsoft.com/office/drawing/2014/main" id="{601D0899-1691-46D3-B3EA-E3D0904E3B95}"/>
              </a:ext>
            </a:extLst>
          </p:cNvPr>
          <p:cNvSpPr txBox="1"/>
          <p:nvPr/>
        </p:nvSpPr>
        <p:spPr>
          <a:xfrm>
            <a:off x="5060487" y="7094344"/>
            <a:ext cx="2561100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 err="1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마이</a:t>
            </a:r>
            <a:r>
              <a:rPr lang="en-US" sz="3300" b="1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 </a:t>
            </a:r>
            <a:r>
              <a:rPr lang="en-US" sz="3300" b="1" dirty="0" err="1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페이지</a:t>
            </a:r>
            <a:r>
              <a:rPr lang="en-US" sz="3300" b="1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 </a:t>
            </a:r>
            <a:endParaRPr sz="3400" b="1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Nanum Gothic"/>
              <a:sym typeface="Nanum Gothic"/>
            </a:endParaRPr>
          </a:p>
        </p:txBody>
      </p:sp>
      <p:sp>
        <p:nvSpPr>
          <p:cNvPr id="40" name="Google Shape;131;p7">
            <a:extLst>
              <a:ext uri="{FF2B5EF4-FFF2-40B4-BE49-F238E27FC236}">
                <a16:creationId xmlns:a16="http://schemas.microsoft.com/office/drawing/2014/main" id="{C3F0EEA4-09C1-4001-80C4-13848A3D5FCC}"/>
              </a:ext>
            </a:extLst>
          </p:cNvPr>
          <p:cNvSpPr txBox="1"/>
          <p:nvPr/>
        </p:nvSpPr>
        <p:spPr>
          <a:xfrm>
            <a:off x="8260887" y="6938411"/>
            <a:ext cx="25611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 err="1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주문</a:t>
            </a:r>
            <a:r>
              <a:rPr lang="en-US" sz="3300" b="1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 </a:t>
            </a:r>
            <a:r>
              <a:rPr lang="ko-KR" altLang="en-US" sz="3300" b="1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및</a:t>
            </a:r>
            <a:endParaRPr sz="3300" b="1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Nanum Gothic"/>
              <a:sym typeface="Nanum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 err="1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장바구니</a:t>
            </a:r>
            <a:endParaRPr sz="3300" b="1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Nanum Gothic"/>
              <a:sym typeface="Nanum Gothic"/>
            </a:endParaRPr>
          </a:p>
        </p:txBody>
      </p:sp>
      <p:sp>
        <p:nvSpPr>
          <p:cNvPr id="41" name="Google Shape;132;p7">
            <a:extLst>
              <a:ext uri="{FF2B5EF4-FFF2-40B4-BE49-F238E27FC236}">
                <a16:creationId xmlns:a16="http://schemas.microsoft.com/office/drawing/2014/main" id="{A2B00FE4-0940-4437-9358-4253CFBBF15E}"/>
              </a:ext>
            </a:extLst>
          </p:cNvPr>
          <p:cNvSpPr txBox="1"/>
          <p:nvPr/>
        </p:nvSpPr>
        <p:spPr>
          <a:xfrm>
            <a:off x="11461287" y="7094344"/>
            <a:ext cx="2561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게시판</a:t>
            </a:r>
            <a:r>
              <a:rPr lang="en-US" sz="33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 </a:t>
            </a:r>
            <a:endParaRPr sz="34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Nanum Gothic"/>
              <a:sym typeface="Nanum Gothic"/>
            </a:endParaRPr>
          </a:p>
        </p:txBody>
      </p:sp>
      <p:sp>
        <p:nvSpPr>
          <p:cNvPr id="42" name="Google Shape;133;p7">
            <a:extLst>
              <a:ext uri="{FF2B5EF4-FFF2-40B4-BE49-F238E27FC236}">
                <a16:creationId xmlns:a16="http://schemas.microsoft.com/office/drawing/2014/main" id="{16239AFC-1805-430B-9562-0D2DDB0A91C8}"/>
              </a:ext>
            </a:extLst>
          </p:cNvPr>
          <p:cNvSpPr txBox="1"/>
          <p:nvPr/>
        </p:nvSpPr>
        <p:spPr>
          <a:xfrm>
            <a:off x="14529112" y="6840428"/>
            <a:ext cx="25611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 err="1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관리자</a:t>
            </a:r>
            <a:endParaRPr lang="en-US" sz="3300" b="1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Nanum Gothic"/>
              <a:sym typeface="Nanum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 err="1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페이지</a:t>
            </a:r>
            <a:endParaRPr sz="3400" b="1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Nanum Gothic"/>
              <a:sym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56834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52" y="-149068"/>
            <a:ext cx="741366" cy="10643478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8"/>
          <p:cNvSpPr txBox="1"/>
          <p:nvPr/>
        </p:nvSpPr>
        <p:spPr>
          <a:xfrm rot="5400000">
            <a:off x="-2761187" y="4819619"/>
            <a:ext cx="5949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 2022. MUSKYCODE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845A4B2-3E88-471B-A8B4-4F9E0F43F824}"/>
              </a:ext>
            </a:extLst>
          </p:cNvPr>
          <p:cNvSpPr/>
          <p:nvPr/>
        </p:nvSpPr>
        <p:spPr>
          <a:xfrm>
            <a:off x="1087869" y="572225"/>
            <a:ext cx="4899580" cy="103490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Google Shape;113;g112e3eae7c5_0_386">
            <a:extLst>
              <a:ext uri="{FF2B5EF4-FFF2-40B4-BE49-F238E27FC236}">
                <a16:creationId xmlns:a16="http://schemas.microsoft.com/office/drawing/2014/main" id="{42274C90-1A2C-43F9-A5FF-EEAA0FDA3405}"/>
              </a:ext>
            </a:extLst>
          </p:cNvPr>
          <p:cNvSpPr txBox="1"/>
          <p:nvPr/>
        </p:nvSpPr>
        <p:spPr>
          <a:xfrm>
            <a:off x="1087867" y="293769"/>
            <a:ext cx="4810013" cy="109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6500" dirty="0">
                <a:solidFill>
                  <a:srgbClr val="2F2E40"/>
                </a:solidFill>
                <a:latin typeface="Calibri"/>
                <a:ea typeface="Calibri"/>
                <a:cs typeface="Calibri"/>
                <a:sym typeface="Calibri"/>
              </a:rPr>
              <a:t>Notice Board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7" name="Google Shape;367;p8"/>
          <p:cNvPicPr preferRelativeResize="0"/>
          <p:nvPr/>
        </p:nvPicPr>
        <p:blipFill rotWithShape="1">
          <a:blip r:embed="rId4">
            <a:alphaModFix/>
          </a:blip>
          <a:srcRect t="13340" r="16882" b="17011"/>
          <a:stretch/>
        </p:blipFill>
        <p:spPr>
          <a:xfrm>
            <a:off x="1460208" y="2859904"/>
            <a:ext cx="10337874" cy="4518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67;p8">
            <a:extLst>
              <a:ext uri="{FF2B5EF4-FFF2-40B4-BE49-F238E27FC236}">
                <a16:creationId xmlns:a16="http://schemas.microsoft.com/office/drawing/2014/main" id="{BD5D1167-8D13-45D6-BAC6-AC1181C3B3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9938" t="82035" r="32762" b="2703"/>
          <a:stretch/>
        </p:blipFill>
        <p:spPr>
          <a:xfrm>
            <a:off x="4933044" y="7304831"/>
            <a:ext cx="3395471" cy="990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67;p8">
            <a:extLst>
              <a:ext uri="{FF2B5EF4-FFF2-40B4-BE49-F238E27FC236}">
                <a16:creationId xmlns:a16="http://schemas.microsoft.com/office/drawing/2014/main" id="{011CB229-CB1E-42A8-9831-9CB49937E83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8625" t="3686" r="39980" b="89440"/>
          <a:stretch/>
        </p:blipFill>
        <p:spPr>
          <a:xfrm>
            <a:off x="5920485" y="2060706"/>
            <a:ext cx="1417320" cy="4459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3783929-B80B-4959-B6B3-61E2A87C72CA}"/>
              </a:ext>
            </a:extLst>
          </p:cNvPr>
          <p:cNvCxnSpPr>
            <a:cxnSpLocks/>
          </p:cNvCxnSpPr>
          <p:nvPr/>
        </p:nvCxnSpPr>
        <p:spPr>
          <a:xfrm>
            <a:off x="11167014" y="3305157"/>
            <a:ext cx="653728" cy="442194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9D829DBD-197F-4642-917A-35E59ED260C8}"/>
              </a:ext>
            </a:extLst>
          </p:cNvPr>
          <p:cNvGrpSpPr/>
          <p:nvPr/>
        </p:nvGrpSpPr>
        <p:grpSpPr>
          <a:xfrm>
            <a:off x="11623556" y="7903164"/>
            <a:ext cx="3758034" cy="943139"/>
            <a:chOff x="14066615" y="7320508"/>
            <a:chExt cx="3758034" cy="943139"/>
          </a:xfrm>
        </p:grpSpPr>
        <p:sp>
          <p:nvSpPr>
            <p:cNvPr id="27" name="Google Shape;113;g112e3eae7c5_0_386">
              <a:extLst>
                <a:ext uri="{FF2B5EF4-FFF2-40B4-BE49-F238E27FC236}">
                  <a16:creationId xmlns:a16="http://schemas.microsoft.com/office/drawing/2014/main" id="{A29BA3E6-91F2-4879-B40B-2A322C6C21F0}"/>
                </a:ext>
              </a:extLst>
            </p:cNvPr>
            <p:cNvSpPr txBox="1"/>
            <p:nvPr/>
          </p:nvSpPr>
          <p:spPr>
            <a:xfrm>
              <a:off x="14184399" y="7755856"/>
              <a:ext cx="3640250" cy="5077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+1</a:t>
              </a:r>
              <a:r>
                <a:rPr lang="ko-KR" altLang="en-US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씩 증가하는 조회수 기능 구현</a:t>
              </a:r>
              <a:endParaRPr lang="en-US" altLang="ko-KR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20FA56AF-7C25-4615-9138-3DD989F8D01B}"/>
                </a:ext>
              </a:extLst>
            </p:cNvPr>
            <p:cNvGrpSpPr/>
            <p:nvPr/>
          </p:nvGrpSpPr>
          <p:grpSpPr>
            <a:xfrm>
              <a:off x="14066615" y="7320508"/>
              <a:ext cx="636626" cy="459207"/>
              <a:chOff x="10007525" y="1276906"/>
              <a:chExt cx="636626" cy="459207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E2B3DD62-3CD1-4549-8FF2-AE0BCC8B8D47}"/>
                  </a:ext>
                </a:extLst>
              </p:cNvPr>
              <p:cNvSpPr/>
              <p:nvPr/>
            </p:nvSpPr>
            <p:spPr>
              <a:xfrm>
                <a:off x="10007525" y="1276906"/>
                <a:ext cx="459207" cy="459207"/>
              </a:xfrm>
              <a:prstGeom prst="ellipse">
                <a:avLst/>
              </a:prstGeom>
              <a:solidFill>
                <a:srgbClr val="2F2E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63EEFD9-56BE-491A-9A02-5D14DB71AE53}"/>
                  </a:ext>
                </a:extLst>
              </p:cNvPr>
              <p:cNvSpPr txBox="1"/>
              <p:nvPr/>
            </p:nvSpPr>
            <p:spPr>
              <a:xfrm>
                <a:off x="10097094" y="1314880"/>
                <a:ext cx="5470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800" dirty="0">
                    <a:solidFill>
                      <a:schemeClr val="bg1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2</a:t>
                </a:r>
                <a:endParaRPr lang="ko-KR" altLang="en-US" sz="18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endParaRPr>
              </a:p>
            </p:txBody>
          </p:sp>
        </p:grp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C3D1312C-A744-4AD9-BA15-82F49981FEFA}"/>
                </a:ext>
              </a:extLst>
            </p:cNvPr>
            <p:cNvCxnSpPr>
              <a:cxnSpLocks/>
            </p:cNvCxnSpPr>
            <p:nvPr/>
          </p:nvCxnSpPr>
          <p:spPr>
            <a:xfrm>
              <a:off x="14263801" y="7744073"/>
              <a:ext cx="3280934" cy="0"/>
            </a:xfrm>
            <a:prstGeom prst="line">
              <a:avLst/>
            </a:prstGeom>
            <a:ln w="19050">
              <a:solidFill>
                <a:srgbClr val="2F2E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DF6BB32-C1A3-4676-B9B7-E9548FAC50B1}"/>
              </a:ext>
            </a:extLst>
          </p:cNvPr>
          <p:cNvSpPr/>
          <p:nvPr/>
        </p:nvSpPr>
        <p:spPr>
          <a:xfrm>
            <a:off x="10434447" y="2949627"/>
            <a:ext cx="1119952" cy="375356"/>
          </a:xfrm>
          <a:custGeom>
            <a:avLst/>
            <a:gdLst>
              <a:gd name="connsiteX0" fmla="*/ 0 w 1119952"/>
              <a:gd name="connsiteY0" fmla="*/ 0 h 375356"/>
              <a:gd name="connsiteX1" fmla="*/ 571176 w 1119952"/>
              <a:gd name="connsiteY1" fmla="*/ 0 h 375356"/>
              <a:gd name="connsiteX2" fmla="*/ 1119952 w 1119952"/>
              <a:gd name="connsiteY2" fmla="*/ 0 h 375356"/>
              <a:gd name="connsiteX3" fmla="*/ 1119952 w 1119952"/>
              <a:gd name="connsiteY3" fmla="*/ 375356 h 375356"/>
              <a:gd name="connsiteX4" fmla="*/ 593575 w 1119952"/>
              <a:gd name="connsiteY4" fmla="*/ 375356 h 375356"/>
              <a:gd name="connsiteX5" fmla="*/ 0 w 1119952"/>
              <a:gd name="connsiteY5" fmla="*/ 375356 h 375356"/>
              <a:gd name="connsiteX6" fmla="*/ 0 w 1119952"/>
              <a:gd name="connsiteY6" fmla="*/ 0 h 375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9952" h="375356" extrusionOk="0">
                <a:moveTo>
                  <a:pt x="0" y="0"/>
                </a:moveTo>
                <a:cubicBezTo>
                  <a:pt x="169573" y="-11414"/>
                  <a:pt x="453902" y="48356"/>
                  <a:pt x="571176" y="0"/>
                </a:cubicBezTo>
                <a:cubicBezTo>
                  <a:pt x="688450" y="-48356"/>
                  <a:pt x="985883" y="5140"/>
                  <a:pt x="1119952" y="0"/>
                </a:cubicBezTo>
                <a:cubicBezTo>
                  <a:pt x="1135291" y="148796"/>
                  <a:pt x="1083163" y="209194"/>
                  <a:pt x="1119952" y="375356"/>
                </a:cubicBezTo>
                <a:cubicBezTo>
                  <a:pt x="931954" y="419261"/>
                  <a:pt x="799135" y="353461"/>
                  <a:pt x="593575" y="375356"/>
                </a:cubicBezTo>
                <a:cubicBezTo>
                  <a:pt x="388015" y="397251"/>
                  <a:pt x="124406" y="367477"/>
                  <a:pt x="0" y="375356"/>
                </a:cubicBezTo>
                <a:cubicBezTo>
                  <a:pt x="-5929" y="275598"/>
                  <a:pt x="27661" y="99519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06782381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F954B9C-5DD5-4C91-A053-9ED946741D91}"/>
              </a:ext>
            </a:extLst>
          </p:cNvPr>
          <p:cNvSpPr/>
          <p:nvPr/>
        </p:nvSpPr>
        <p:spPr>
          <a:xfrm>
            <a:off x="5059100" y="7727104"/>
            <a:ext cx="3186162" cy="460119"/>
          </a:xfrm>
          <a:custGeom>
            <a:avLst/>
            <a:gdLst>
              <a:gd name="connsiteX0" fmla="*/ 0 w 3186162"/>
              <a:gd name="connsiteY0" fmla="*/ 0 h 460119"/>
              <a:gd name="connsiteX1" fmla="*/ 562889 w 3186162"/>
              <a:gd name="connsiteY1" fmla="*/ 0 h 460119"/>
              <a:gd name="connsiteX2" fmla="*/ 998331 w 3186162"/>
              <a:gd name="connsiteY2" fmla="*/ 0 h 460119"/>
              <a:gd name="connsiteX3" fmla="*/ 1561219 w 3186162"/>
              <a:gd name="connsiteY3" fmla="*/ 0 h 460119"/>
              <a:gd name="connsiteX4" fmla="*/ 2028523 w 3186162"/>
              <a:gd name="connsiteY4" fmla="*/ 0 h 460119"/>
              <a:gd name="connsiteX5" fmla="*/ 2463965 w 3186162"/>
              <a:gd name="connsiteY5" fmla="*/ 0 h 460119"/>
              <a:gd name="connsiteX6" fmla="*/ 3186162 w 3186162"/>
              <a:gd name="connsiteY6" fmla="*/ 0 h 460119"/>
              <a:gd name="connsiteX7" fmla="*/ 3186162 w 3186162"/>
              <a:gd name="connsiteY7" fmla="*/ 460119 h 460119"/>
              <a:gd name="connsiteX8" fmla="*/ 2750720 w 3186162"/>
              <a:gd name="connsiteY8" fmla="*/ 460119 h 460119"/>
              <a:gd name="connsiteX9" fmla="*/ 2251554 w 3186162"/>
              <a:gd name="connsiteY9" fmla="*/ 460119 h 460119"/>
              <a:gd name="connsiteX10" fmla="*/ 1752389 w 3186162"/>
              <a:gd name="connsiteY10" fmla="*/ 460119 h 460119"/>
              <a:gd name="connsiteX11" fmla="*/ 1316947 w 3186162"/>
              <a:gd name="connsiteY11" fmla="*/ 460119 h 460119"/>
              <a:gd name="connsiteX12" fmla="*/ 849643 w 3186162"/>
              <a:gd name="connsiteY12" fmla="*/ 460119 h 460119"/>
              <a:gd name="connsiteX13" fmla="*/ 0 w 3186162"/>
              <a:gd name="connsiteY13" fmla="*/ 460119 h 460119"/>
              <a:gd name="connsiteX14" fmla="*/ 0 w 3186162"/>
              <a:gd name="connsiteY14" fmla="*/ 0 h 460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86162" h="460119" extrusionOk="0">
                <a:moveTo>
                  <a:pt x="0" y="0"/>
                </a:moveTo>
                <a:cubicBezTo>
                  <a:pt x="215900" y="-48777"/>
                  <a:pt x="318441" y="20214"/>
                  <a:pt x="562889" y="0"/>
                </a:cubicBezTo>
                <a:cubicBezTo>
                  <a:pt x="807337" y="-20214"/>
                  <a:pt x="826498" y="9456"/>
                  <a:pt x="998331" y="0"/>
                </a:cubicBezTo>
                <a:cubicBezTo>
                  <a:pt x="1170164" y="-9456"/>
                  <a:pt x="1359983" y="25554"/>
                  <a:pt x="1561219" y="0"/>
                </a:cubicBezTo>
                <a:cubicBezTo>
                  <a:pt x="1762455" y="-25554"/>
                  <a:pt x="1882096" y="25104"/>
                  <a:pt x="2028523" y="0"/>
                </a:cubicBezTo>
                <a:cubicBezTo>
                  <a:pt x="2174950" y="-25104"/>
                  <a:pt x="2256126" y="5759"/>
                  <a:pt x="2463965" y="0"/>
                </a:cubicBezTo>
                <a:cubicBezTo>
                  <a:pt x="2671804" y="-5759"/>
                  <a:pt x="2896259" y="24103"/>
                  <a:pt x="3186162" y="0"/>
                </a:cubicBezTo>
                <a:cubicBezTo>
                  <a:pt x="3212455" y="215451"/>
                  <a:pt x="3172011" y="259166"/>
                  <a:pt x="3186162" y="460119"/>
                </a:cubicBezTo>
                <a:cubicBezTo>
                  <a:pt x="3066231" y="483052"/>
                  <a:pt x="2935574" y="433574"/>
                  <a:pt x="2750720" y="460119"/>
                </a:cubicBezTo>
                <a:cubicBezTo>
                  <a:pt x="2565866" y="486664"/>
                  <a:pt x="2395209" y="433702"/>
                  <a:pt x="2251554" y="460119"/>
                </a:cubicBezTo>
                <a:cubicBezTo>
                  <a:pt x="2107899" y="486536"/>
                  <a:pt x="1869985" y="450570"/>
                  <a:pt x="1752389" y="460119"/>
                </a:cubicBezTo>
                <a:cubicBezTo>
                  <a:pt x="1634794" y="469668"/>
                  <a:pt x="1522289" y="451970"/>
                  <a:pt x="1316947" y="460119"/>
                </a:cubicBezTo>
                <a:cubicBezTo>
                  <a:pt x="1111605" y="468268"/>
                  <a:pt x="972491" y="407500"/>
                  <a:pt x="849643" y="460119"/>
                </a:cubicBezTo>
                <a:cubicBezTo>
                  <a:pt x="726795" y="512738"/>
                  <a:pt x="220214" y="413021"/>
                  <a:pt x="0" y="460119"/>
                </a:cubicBezTo>
                <a:cubicBezTo>
                  <a:pt x="-55034" y="322366"/>
                  <a:pt x="50091" y="115123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06782381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30584B68-0784-4B40-A427-9B5E8683A8F1}"/>
              </a:ext>
            </a:extLst>
          </p:cNvPr>
          <p:cNvCxnSpPr>
            <a:cxnSpLocks/>
          </p:cNvCxnSpPr>
          <p:nvPr/>
        </p:nvCxnSpPr>
        <p:spPr>
          <a:xfrm flipH="1">
            <a:off x="3454821" y="7903164"/>
            <a:ext cx="1590162" cy="79716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20926D2-59AE-4F5A-A59E-B8A5435AEE57}"/>
              </a:ext>
            </a:extLst>
          </p:cNvPr>
          <p:cNvGrpSpPr/>
          <p:nvPr/>
        </p:nvGrpSpPr>
        <p:grpSpPr>
          <a:xfrm>
            <a:off x="2871111" y="8535687"/>
            <a:ext cx="636626" cy="459207"/>
            <a:chOff x="10007525" y="1276906"/>
            <a:chExt cx="636626" cy="459207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32861207-B4DD-4884-A2F0-640FC7A0FA0A}"/>
                </a:ext>
              </a:extLst>
            </p:cNvPr>
            <p:cNvSpPr/>
            <p:nvPr/>
          </p:nvSpPr>
          <p:spPr>
            <a:xfrm>
              <a:off x="10007525" y="1276906"/>
              <a:ext cx="459207" cy="459207"/>
            </a:xfrm>
            <a:prstGeom prst="ellipse">
              <a:avLst/>
            </a:prstGeom>
            <a:solidFill>
              <a:srgbClr val="2F2E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820B3F3-E91F-4215-AF24-56D4CF4088DC}"/>
                </a:ext>
              </a:extLst>
            </p:cNvPr>
            <p:cNvSpPr txBox="1"/>
            <p:nvPr/>
          </p:nvSpPr>
          <p:spPr>
            <a:xfrm>
              <a:off x="10097094" y="1314880"/>
              <a:ext cx="547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1</a:t>
              </a:r>
              <a:endParaRPr lang="ko-KR" altLang="en-US" sz="18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BF0DF57-5A4F-4BEE-A61B-0C1EBE609854}"/>
              </a:ext>
            </a:extLst>
          </p:cNvPr>
          <p:cNvGrpSpPr/>
          <p:nvPr/>
        </p:nvGrpSpPr>
        <p:grpSpPr>
          <a:xfrm>
            <a:off x="2988895" y="8959252"/>
            <a:ext cx="2369021" cy="519574"/>
            <a:chOff x="5431954" y="8376596"/>
            <a:chExt cx="3640250" cy="519574"/>
          </a:xfrm>
        </p:grpSpPr>
        <p:sp>
          <p:nvSpPr>
            <p:cNvPr id="53" name="Google Shape;113;g112e3eae7c5_0_386">
              <a:extLst>
                <a:ext uri="{FF2B5EF4-FFF2-40B4-BE49-F238E27FC236}">
                  <a16:creationId xmlns:a16="http://schemas.microsoft.com/office/drawing/2014/main" id="{11CBB870-1B9F-476E-A231-32C6EFA4862A}"/>
                </a:ext>
              </a:extLst>
            </p:cNvPr>
            <p:cNvSpPr txBox="1"/>
            <p:nvPr/>
          </p:nvSpPr>
          <p:spPr>
            <a:xfrm>
              <a:off x="5431954" y="8388379"/>
              <a:ext cx="3640250" cy="5077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검색 기능 구현</a:t>
              </a:r>
              <a:endParaRPr lang="en-US" altLang="ko-KR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B53FB301-FA7B-415B-BB28-1B33F4B04D5C}"/>
                </a:ext>
              </a:extLst>
            </p:cNvPr>
            <p:cNvCxnSpPr>
              <a:cxnSpLocks/>
            </p:cNvCxnSpPr>
            <p:nvPr/>
          </p:nvCxnSpPr>
          <p:spPr>
            <a:xfrm>
              <a:off x="5511356" y="8376596"/>
              <a:ext cx="3280934" cy="0"/>
            </a:xfrm>
            <a:prstGeom prst="line">
              <a:avLst/>
            </a:prstGeom>
            <a:ln w="19050">
              <a:solidFill>
                <a:srgbClr val="2F2E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0" name="Google Shape;392;g112e3eae7c5_3_1">
            <a:extLst>
              <a:ext uri="{FF2B5EF4-FFF2-40B4-BE49-F238E27FC236}">
                <a16:creationId xmlns:a16="http://schemas.microsoft.com/office/drawing/2014/main" id="{883AE954-A795-40F5-A8A4-5AFA6CE8081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85839" t="12053" r="5699" b="80698"/>
          <a:stretch/>
        </p:blipFill>
        <p:spPr>
          <a:xfrm>
            <a:off x="10509361" y="2343189"/>
            <a:ext cx="998700" cy="48813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2B1F563D-BB71-4DC5-8732-D75EB93A960C}"/>
              </a:ext>
            </a:extLst>
          </p:cNvPr>
          <p:cNvSpPr/>
          <p:nvPr/>
        </p:nvSpPr>
        <p:spPr>
          <a:xfrm>
            <a:off x="10448735" y="2432983"/>
            <a:ext cx="1119952" cy="375356"/>
          </a:xfrm>
          <a:custGeom>
            <a:avLst/>
            <a:gdLst>
              <a:gd name="connsiteX0" fmla="*/ 0 w 1119952"/>
              <a:gd name="connsiteY0" fmla="*/ 0 h 375356"/>
              <a:gd name="connsiteX1" fmla="*/ 571176 w 1119952"/>
              <a:gd name="connsiteY1" fmla="*/ 0 h 375356"/>
              <a:gd name="connsiteX2" fmla="*/ 1119952 w 1119952"/>
              <a:gd name="connsiteY2" fmla="*/ 0 h 375356"/>
              <a:gd name="connsiteX3" fmla="*/ 1119952 w 1119952"/>
              <a:gd name="connsiteY3" fmla="*/ 375356 h 375356"/>
              <a:gd name="connsiteX4" fmla="*/ 593575 w 1119952"/>
              <a:gd name="connsiteY4" fmla="*/ 375356 h 375356"/>
              <a:gd name="connsiteX5" fmla="*/ 0 w 1119952"/>
              <a:gd name="connsiteY5" fmla="*/ 375356 h 375356"/>
              <a:gd name="connsiteX6" fmla="*/ 0 w 1119952"/>
              <a:gd name="connsiteY6" fmla="*/ 0 h 375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9952" h="375356" extrusionOk="0">
                <a:moveTo>
                  <a:pt x="0" y="0"/>
                </a:moveTo>
                <a:cubicBezTo>
                  <a:pt x="169573" y="-11414"/>
                  <a:pt x="453902" y="48356"/>
                  <a:pt x="571176" y="0"/>
                </a:cubicBezTo>
                <a:cubicBezTo>
                  <a:pt x="688450" y="-48356"/>
                  <a:pt x="985883" y="5140"/>
                  <a:pt x="1119952" y="0"/>
                </a:cubicBezTo>
                <a:cubicBezTo>
                  <a:pt x="1135291" y="148796"/>
                  <a:pt x="1083163" y="209194"/>
                  <a:pt x="1119952" y="375356"/>
                </a:cubicBezTo>
                <a:cubicBezTo>
                  <a:pt x="931954" y="419261"/>
                  <a:pt x="799135" y="353461"/>
                  <a:pt x="593575" y="375356"/>
                </a:cubicBezTo>
                <a:cubicBezTo>
                  <a:pt x="388015" y="397251"/>
                  <a:pt x="124406" y="367477"/>
                  <a:pt x="0" y="375356"/>
                </a:cubicBezTo>
                <a:cubicBezTo>
                  <a:pt x="-5929" y="275598"/>
                  <a:pt x="27661" y="99519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06782381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14662AB-5A6D-45C3-8EAB-95C50F482DF9}"/>
              </a:ext>
            </a:extLst>
          </p:cNvPr>
          <p:cNvCxnSpPr>
            <a:cxnSpLocks/>
          </p:cNvCxnSpPr>
          <p:nvPr/>
        </p:nvCxnSpPr>
        <p:spPr>
          <a:xfrm flipV="1">
            <a:off x="11565714" y="1702857"/>
            <a:ext cx="990962" cy="924176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E1EEB0B0-92BF-40C3-8A4C-2848B2F46050}"/>
              </a:ext>
            </a:extLst>
          </p:cNvPr>
          <p:cNvGrpSpPr/>
          <p:nvPr/>
        </p:nvGrpSpPr>
        <p:grpSpPr>
          <a:xfrm>
            <a:off x="12614329" y="1291447"/>
            <a:ext cx="636626" cy="459207"/>
            <a:chOff x="10007525" y="1276906"/>
            <a:chExt cx="636626" cy="459207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447B8462-3315-44F2-AE39-11F48400B3F8}"/>
                </a:ext>
              </a:extLst>
            </p:cNvPr>
            <p:cNvSpPr/>
            <p:nvPr/>
          </p:nvSpPr>
          <p:spPr>
            <a:xfrm>
              <a:off x="10007525" y="1276906"/>
              <a:ext cx="459207" cy="459207"/>
            </a:xfrm>
            <a:prstGeom prst="ellipse">
              <a:avLst/>
            </a:prstGeom>
            <a:solidFill>
              <a:srgbClr val="2F2E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E6851AE-A112-4449-89F0-3154A8F01CC4}"/>
                </a:ext>
              </a:extLst>
            </p:cNvPr>
            <p:cNvSpPr txBox="1"/>
            <p:nvPr/>
          </p:nvSpPr>
          <p:spPr>
            <a:xfrm>
              <a:off x="10097094" y="1314880"/>
              <a:ext cx="547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3</a:t>
              </a:r>
              <a:endParaRPr lang="ko-KR" altLang="en-US" sz="18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A6751E6-2010-4EBC-B601-ADF6D27245FB}"/>
              </a:ext>
            </a:extLst>
          </p:cNvPr>
          <p:cNvGrpSpPr/>
          <p:nvPr/>
        </p:nvGrpSpPr>
        <p:grpSpPr>
          <a:xfrm>
            <a:off x="12732113" y="1715012"/>
            <a:ext cx="4841512" cy="935072"/>
            <a:chOff x="12732113" y="1715012"/>
            <a:chExt cx="3640250" cy="935072"/>
          </a:xfrm>
        </p:grpSpPr>
        <p:sp>
          <p:nvSpPr>
            <p:cNvPr id="67" name="Google Shape;113;g112e3eae7c5_0_386">
              <a:extLst>
                <a:ext uri="{FF2B5EF4-FFF2-40B4-BE49-F238E27FC236}">
                  <a16:creationId xmlns:a16="http://schemas.microsoft.com/office/drawing/2014/main" id="{B1036D90-5128-405D-B33E-F821C863469C}"/>
                </a:ext>
              </a:extLst>
            </p:cNvPr>
            <p:cNvSpPr txBox="1"/>
            <p:nvPr/>
          </p:nvSpPr>
          <p:spPr>
            <a:xfrm>
              <a:off x="12732113" y="1726795"/>
              <a:ext cx="3640250" cy="923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글쓰기 버튼 클릭 시 글쓰기 페이지로 이동</a:t>
              </a:r>
              <a:endParaRPr lang="en-US" altLang="ko-KR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(</a:t>
              </a:r>
              <a:r>
                <a:rPr lang="ko-KR" altLang="en-US" sz="1800" dirty="0">
                  <a:solidFill>
                    <a:srgbClr val="FFC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관리자 모드</a:t>
              </a:r>
              <a:r>
                <a:rPr lang="ko-KR" altLang="en-US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에서만 표시</a:t>
              </a:r>
              <a:r>
                <a:rPr lang="en-US" altLang="ko-KR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)</a:t>
              </a:r>
              <a:r>
                <a:rPr lang="ko-KR" altLang="en-US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 </a:t>
              </a:r>
              <a:endParaRPr lang="en-US" altLang="ko-KR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endParaRP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6F485C8D-1ABE-4109-B5C2-4236E6470671}"/>
                </a:ext>
              </a:extLst>
            </p:cNvPr>
            <p:cNvCxnSpPr>
              <a:cxnSpLocks/>
            </p:cNvCxnSpPr>
            <p:nvPr/>
          </p:nvCxnSpPr>
          <p:spPr>
            <a:xfrm>
              <a:off x="12811515" y="1715012"/>
              <a:ext cx="3280934" cy="0"/>
            </a:xfrm>
            <a:prstGeom prst="line">
              <a:avLst/>
            </a:prstGeom>
            <a:ln w="19050">
              <a:solidFill>
                <a:srgbClr val="2F2E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Google Shape;406;g112e3eae7c5_6_156">
            <a:extLst>
              <a:ext uri="{FF2B5EF4-FFF2-40B4-BE49-F238E27FC236}">
                <a16:creationId xmlns:a16="http://schemas.microsoft.com/office/drawing/2014/main" id="{0539CE17-1819-47CC-B661-B7FEB4868EA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4575" r="9136" b="10225"/>
          <a:stretch/>
        </p:blipFill>
        <p:spPr>
          <a:xfrm>
            <a:off x="12616837" y="2678126"/>
            <a:ext cx="5072064" cy="3565788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C69C4E6B-840B-493F-861C-A8122FD5B2E2}"/>
              </a:ext>
            </a:extLst>
          </p:cNvPr>
          <p:cNvSpPr/>
          <p:nvPr/>
        </p:nvSpPr>
        <p:spPr>
          <a:xfrm>
            <a:off x="12614329" y="2859904"/>
            <a:ext cx="5072064" cy="3412052"/>
          </a:xfrm>
          <a:prstGeom prst="roundRect">
            <a:avLst/>
          </a:prstGeom>
          <a:noFill/>
          <a:ln w="3175">
            <a:solidFill>
              <a:srgbClr val="2F2E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1A4EA158-240B-4545-85B8-8A7C847746E7}"/>
              </a:ext>
            </a:extLst>
          </p:cNvPr>
          <p:cNvGrpSpPr/>
          <p:nvPr/>
        </p:nvGrpSpPr>
        <p:grpSpPr>
          <a:xfrm>
            <a:off x="201325" y="8781395"/>
            <a:ext cx="998700" cy="878232"/>
            <a:chOff x="201325" y="8781395"/>
            <a:chExt cx="998700" cy="878232"/>
          </a:xfrm>
        </p:grpSpPr>
        <p:pic>
          <p:nvPicPr>
            <p:cNvPr id="76" name="Google Shape;109;g112e3eae7c5_0_386">
              <a:extLst>
                <a:ext uri="{FF2B5EF4-FFF2-40B4-BE49-F238E27FC236}">
                  <a16:creationId xmlns:a16="http://schemas.microsoft.com/office/drawing/2014/main" id="{929127FD-778F-42B9-B7ED-5C5030CF0375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32588" y="8781395"/>
              <a:ext cx="755280" cy="8782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" name="Google Shape;110;g112e3eae7c5_0_386">
              <a:extLst>
                <a:ext uri="{FF2B5EF4-FFF2-40B4-BE49-F238E27FC236}">
                  <a16:creationId xmlns:a16="http://schemas.microsoft.com/office/drawing/2014/main" id="{CD4A768A-8765-493D-B10F-0FEEF79642C4}"/>
                </a:ext>
              </a:extLst>
            </p:cNvPr>
            <p:cNvSpPr txBox="1"/>
            <p:nvPr/>
          </p:nvSpPr>
          <p:spPr>
            <a:xfrm>
              <a:off x="201325" y="9050077"/>
              <a:ext cx="9987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dirty="0">
                  <a:solidFill>
                    <a:srgbClr val="2F86ED"/>
                  </a:solidFill>
                  <a:latin typeface="Arial"/>
                  <a:ea typeface="Arial"/>
                  <a:cs typeface="Arial"/>
                  <a:sym typeface="Arial"/>
                </a:rPr>
                <a:t>16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281119D-7B20-4996-8C16-3D1988E107BF}"/>
              </a:ext>
            </a:extLst>
          </p:cNvPr>
          <p:cNvSpPr/>
          <p:nvPr/>
        </p:nvSpPr>
        <p:spPr>
          <a:xfrm>
            <a:off x="1087869" y="572225"/>
            <a:ext cx="4899580" cy="103490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0" name="Google Shape;420;g112e3eae7c5_6_1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52" y="-149068"/>
            <a:ext cx="741366" cy="10643477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g112e3eae7c5_6_181"/>
          <p:cNvSpPr txBox="1"/>
          <p:nvPr/>
        </p:nvSpPr>
        <p:spPr>
          <a:xfrm rot="5400000">
            <a:off x="-2761187" y="4819619"/>
            <a:ext cx="5949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 2022. MUSKYCODE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  <p:pic>
        <p:nvPicPr>
          <p:cNvPr id="426" name="Google Shape;426;g112e3eae7c5_6_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628" y="2028189"/>
            <a:ext cx="10267950" cy="311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13;g112e3eae7c5_0_386">
            <a:extLst>
              <a:ext uri="{FF2B5EF4-FFF2-40B4-BE49-F238E27FC236}">
                <a16:creationId xmlns:a16="http://schemas.microsoft.com/office/drawing/2014/main" id="{F586EFC9-08AA-44E0-BF4F-D4D7862E7D97}"/>
              </a:ext>
            </a:extLst>
          </p:cNvPr>
          <p:cNvSpPr txBox="1"/>
          <p:nvPr/>
        </p:nvSpPr>
        <p:spPr>
          <a:xfrm>
            <a:off x="1087867" y="293769"/>
            <a:ext cx="4810013" cy="109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6500" dirty="0">
                <a:solidFill>
                  <a:srgbClr val="2F2E40"/>
                </a:solidFill>
                <a:latin typeface="Calibri"/>
                <a:ea typeface="Calibri"/>
                <a:cs typeface="Calibri"/>
                <a:sym typeface="Calibri"/>
              </a:rPr>
              <a:t>Notice Board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91796FA-8B91-4137-9965-C0334E5635E4}"/>
              </a:ext>
            </a:extLst>
          </p:cNvPr>
          <p:cNvGrpSpPr/>
          <p:nvPr/>
        </p:nvGrpSpPr>
        <p:grpSpPr>
          <a:xfrm>
            <a:off x="3129328" y="5761448"/>
            <a:ext cx="4474731" cy="1366556"/>
            <a:chOff x="3325234" y="6165862"/>
            <a:chExt cx="4474731" cy="136655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4159717-1D9F-4046-9BC9-7ACC7A675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3675" y="6412181"/>
              <a:ext cx="4176122" cy="1120237"/>
            </a:xfrm>
            <a:prstGeom prst="rect">
              <a:avLst/>
            </a:prstGeom>
          </p:spPr>
        </p:pic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0537D736-7932-4A94-B485-C289998B0F51}"/>
                </a:ext>
              </a:extLst>
            </p:cNvPr>
            <p:cNvSpPr/>
            <p:nvPr/>
          </p:nvSpPr>
          <p:spPr>
            <a:xfrm>
              <a:off x="3325234" y="6165862"/>
              <a:ext cx="4474731" cy="1366556"/>
            </a:xfrm>
            <a:prstGeom prst="roundRect">
              <a:avLst/>
            </a:prstGeom>
            <a:noFill/>
            <a:ln w="3175">
              <a:solidFill>
                <a:srgbClr val="2F2E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01EB0BC-801B-42A6-88C7-452AFD121C00}"/>
              </a:ext>
            </a:extLst>
          </p:cNvPr>
          <p:cNvGrpSpPr/>
          <p:nvPr/>
        </p:nvGrpSpPr>
        <p:grpSpPr>
          <a:xfrm>
            <a:off x="11195763" y="4681924"/>
            <a:ext cx="5080365" cy="3323831"/>
            <a:chOff x="9987385" y="5313534"/>
            <a:chExt cx="6130127" cy="4010638"/>
          </a:xfrm>
        </p:grpSpPr>
        <p:pic>
          <p:nvPicPr>
            <p:cNvPr id="18" name="Google Shape;444;g112e3eae7c5_7_0">
              <a:extLst>
                <a:ext uri="{FF2B5EF4-FFF2-40B4-BE49-F238E27FC236}">
                  <a16:creationId xmlns:a16="http://schemas.microsoft.com/office/drawing/2014/main" id="{F0C05FA1-12D1-4A36-8C42-C24F1364EA5B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987385" y="5445924"/>
              <a:ext cx="6130127" cy="38782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87F1A74B-27F2-4B4B-99C3-F2DACB5FE53D}"/>
                </a:ext>
              </a:extLst>
            </p:cNvPr>
            <p:cNvSpPr/>
            <p:nvPr/>
          </p:nvSpPr>
          <p:spPr>
            <a:xfrm>
              <a:off x="10488035" y="5313534"/>
              <a:ext cx="5285365" cy="3659016"/>
            </a:xfrm>
            <a:prstGeom prst="roundRect">
              <a:avLst/>
            </a:prstGeom>
            <a:noFill/>
            <a:ln w="3175">
              <a:solidFill>
                <a:srgbClr val="2F2E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BAF245D-651B-4173-B640-984E5D1EEAB3}"/>
              </a:ext>
            </a:extLst>
          </p:cNvPr>
          <p:cNvSpPr/>
          <p:nvPr/>
        </p:nvSpPr>
        <p:spPr>
          <a:xfrm>
            <a:off x="7951500" y="4346966"/>
            <a:ext cx="891510" cy="411724"/>
          </a:xfrm>
          <a:custGeom>
            <a:avLst/>
            <a:gdLst>
              <a:gd name="connsiteX0" fmla="*/ 0 w 891510"/>
              <a:gd name="connsiteY0" fmla="*/ 0 h 411724"/>
              <a:gd name="connsiteX1" fmla="*/ 454670 w 891510"/>
              <a:gd name="connsiteY1" fmla="*/ 0 h 411724"/>
              <a:gd name="connsiteX2" fmla="*/ 891510 w 891510"/>
              <a:gd name="connsiteY2" fmla="*/ 0 h 411724"/>
              <a:gd name="connsiteX3" fmla="*/ 891510 w 891510"/>
              <a:gd name="connsiteY3" fmla="*/ 411724 h 411724"/>
              <a:gd name="connsiteX4" fmla="*/ 472500 w 891510"/>
              <a:gd name="connsiteY4" fmla="*/ 411724 h 411724"/>
              <a:gd name="connsiteX5" fmla="*/ 0 w 891510"/>
              <a:gd name="connsiteY5" fmla="*/ 411724 h 411724"/>
              <a:gd name="connsiteX6" fmla="*/ 0 w 891510"/>
              <a:gd name="connsiteY6" fmla="*/ 0 h 411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1510" h="411724" extrusionOk="0">
                <a:moveTo>
                  <a:pt x="0" y="0"/>
                </a:moveTo>
                <a:cubicBezTo>
                  <a:pt x="223498" y="-24553"/>
                  <a:pt x="291915" y="27163"/>
                  <a:pt x="454670" y="0"/>
                </a:cubicBezTo>
                <a:cubicBezTo>
                  <a:pt x="617425" y="-27163"/>
                  <a:pt x="790736" y="34590"/>
                  <a:pt x="891510" y="0"/>
                </a:cubicBezTo>
                <a:cubicBezTo>
                  <a:pt x="917411" y="121798"/>
                  <a:pt x="842534" y="290512"/>
                  <a:pt x="891510" y="411724"/>
                </a:cubicBezTo>
                <a:cubicBezTo>
                  <a:pt x="801106" y="432579"/>
                  <a:pt x="600336" y="366418"/>
                  <a:pt x="472500" y="411724"/>
                </a:cubicBezTo>
                <a:cubicBezTo>
                  <a:pt x="344664" y="457030"/>
                  <a:pt x="229427" y="366531"/>
                  <a:pt x="0" y="411724"/>
                </a:cubicBezTo>
                <a:cubicBezTo>
                  <a:pt x="-18563" y="210494"/>
                  <a:pt x="16205" y="148484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06782381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D217F86-17FF-4BC9-A053-CE23A4552B56}"/>
              </a:ext>
            </a:extLst>
          </p:cNvPr>
          <p:cNvCxnSpPr>
            <a:cxnSpLocks/>
          </p:cNvCxnSpPr>
          <p:nvPr/>
        </p:nvCxnSpPr>
        <p:spPr>
          <a:xfrm flipH="1">
            <a:off x="7738883" y="4778844"/>
            <a:ext cx="633561" cy="68327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F7FEACC-60A1-47C2-86DB-C743AFB537DB}"/>
              </a:ext>
            </a:extLst>
          </p:cNvPr>
          <p:cNvGrpSpPr/>
          <p:nvPr/>
        </p:nvGrpSpPr>
        <p:grpSpPr>
          <a:xfrm>
            <a:off x="3131507" y="7323023"/>
            <a:ext cx="636626" cy="459207"/>
            <a:chOff x="10007525" y="1276906"/>
            <a:chExt cx="636626" cy="459207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A1D9F68-F33B-4DD1-9797-3B2A280E055E}"/>
                </a:ext>
              </a:extLst>
            </p:cNvPr>
            <p:cNvSpPr/>
            <p:nvPr/>
          </p:nvSpPr>
          <p:spPr>
            <a:xfrm>
              <a:off x="10007525" y="1276906"/>
              <a:ext cx="459207" cy="459207"/>
            </a:xfrm>
            <a:prstGeom prst="ellipse">
              <a:avLst/>
            </a:prstGeom>
            <a:solidFill>
              <a:srgbClr val="2F2E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EFEB30-ADF5-4A48-96C3-5FF4CB798140}"/>
                </a:ext>
              </a:extLst>
            </p:cNvPr>
            <p:cNvSpPr txBox="1"/>
            <p:nvPr/>
          </p:nvSpPr>
          <p:spPr>
            <a:xfrm>
              <a:off x="10097094" y="1314880"/>
              <a:ext cx="547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1</a:t>
              </a:r>
              <a:endParaRPr lang="ko-KR" altLang="en-US" sz="18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3616DDE-81B7-445B-8C7B-DC8839BE6A55}"/>
              </a:ext>
            </a:extLst>
          </p:cNvPr>
          <p:cNvGrpSpPr/>
          <p:nvPr/>
        </p:nvGrpSpPr>
        <p:grpSpPr>
          <a:xfrm>
            <a:off x="3249291" y="7746588"/>
            <a:ext cx="4489592" cy="1350571"/>
            <a:chOff x="5431954" y="8376596"/>
            <a:chExt cx="3640250" cy="1350571"/>
          </a:xfrm>
        </p:grpSpPr>
        <p:sp>
          <p:nvSpPr>
            <p:cNvPr id="32" name="Google Shape;113;g112e3eae7c5_0_386">
              <a:extLst>
                <a:ext uri="{FF2B5EF4-FFF2-40B4-BE49-F238E27FC236}">
                  <a16:creationId xmlns:a16="http://schemas.microsoft.com/office/drawing/2014/main" id="{3F2530D8-1F35-4DEA-A84F-A3FA0C5A3C6F}"/>
                </a:ext>
              </a:extLst>
            </p:cNvPr>
            <p:cNvSpPr txBox="1"/>
            <p:nvPr/>
          </p:nvSpPr>
          <p:spPr>
            <a:xfrm>
              <a:off x="5431954" y="8388379"/>
              <a:ext cx="3640250" cy="13387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글 삭제 버튼 클릭 시 메시지 박스  출력 후</a:t>
              </a:r>
              <a:endParaRPr lang="en-US" altLang="ko-KR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게시글 삭제 기능 구현</a:t>
              </a:r>
              <a:endParaRPr lang="en-US" altLang="ko-KR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(</a:t>
              </a:r>
              <a:r>
                <a:rPr lang="ko-KR" altLang="en-US" sz="1800" dirty="0">
                  <a:solidFill>
                    <a:srgbClr val="FFC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관리자 모드</a:t>
              </a:r>
              <a:r>
                <a:rPr lang="ko-KR" altLang="en-US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에서만 표시</a:t>
              </a:r>
              <a:r>
                <a:rPr lang="en-US" altLang="ko-KR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DFAF87F8-1E8F-491A-AA5F-209C907795EC}"/>
                </a:ext>
              </a:extLst>
            </p:cNvPr>
            <p:cNvCxnSpPr>
              <a:cxnSpLocks/>
            </p:cNvCxnSpPr>
            <p:nvPr/>
          </p:nvCxnSpPr>
          <p:spPr>
            <a:xfrm>
              <a:off x="5511356" y="8376596"/>
              <a:ext cx="3280934" cy="0"/>
            </a:xfrm>
            <a:prstGeom prst="line">
              <a:avLst/>
            </a:prstGeom>
            <a:ln w="19050">
              <a:solidFill>
                <a:srgbClr val="2F2E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7D3829-8489-4A5A-86C1-C41EC4C00B71}"/>
              </a:ext>
            </a:extLst>
          </p:cNvPr>
          <p:cNvSpPr/>
          <p:nvPr/>
        </p:nvSpPr>
        <p:spPr>
          <a:xfrm>
            <a:off x="8875830" y="4346966"/>
            <a:ext cx="891510" cy="411724"/>
          </a:xfrm>
          <a:custGeom>
            <a:avLst/>
            <a:gdLst>
              <a:gd name="connsiteX0" fmla="*/ 0 w 891510"/>
              <a:gd name="connsiteY0" fmla="*/ 0 h 411724"/>
              <a:gd name="connsiteX1" fmla="*/ 454670 w 891510"/>
              <a:gd name="connsiteY1" fmla="*/ 0 h 411724"/>
              <a:gd name="connsiteX2" fmla="*/ 891510 w 891510"/>
              <a:gd name="connsiteY2" fmla="*/ 0 h 411724"/>
              <a:gd name="connsiteX3" fmla="*/ 891510 w 891510"/>
              <a:gd name="connsiteY3" fmla="*/ 411724 h 411724"/>
              <a:gd name="connsiteX4" fmla="*/ 472500 w 891510"/>
              <a:gd name="connsiteY4" fmla="*/ 411724 h 411724"/>
              <a:gd name="connsiteX5" fmla="*/ 0 w 891510"/>
              <a:gd name="connsiteY5" fmla="*/ 411724 h 411724"/>
              <a:gd name="connsiteX6" fmla="*/ 0 w 891510"/>
              <a:gd name="connsiteY6" fmla="*/ 0 h 411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1510" h="411724" extrusionOk="0">
                <a:moveTo>
                  <a:pt x="0" y="0"/>
                </a:moveTo>
                <a:cubicBezTo>
                  <a:pt x="223498" y="-24553"/>
                  <a:pt x="291915" y="27163"/>
                  <a:pt x="454670" y="0"/>
                </a:cubicBezTo>
                <a:cubicBezTo>
                  <a:pt x="617425" y="-27163"/>
                  <a:pt x="790736" y="34590"/>
                  <a:pt x="891510" y="0"/>
                </a:cubicBezTo>
                <a:cubicBezTo>
                  <a:pt x="917411" y="121798"/>
                  <a:pt x="842534" y="290512"/>
                  <a:pt x="891510" y="411724"/>
                </a:cubicBezTo>
                <a:cubicBezTo>
                  <a:pt x="801106" y="432579"/>
                  <a:pt x="600336" y="366418"/>
                  <a:pt x="472500" y="411724"/>
                </a:cubicBezTo>
                <a:cubicBezTo>
                  <a:pt x="344664" y="457030"/>
                  <a:pt x="229427" y="366531"/>
                  <a:pt x="0" y="411724"/>
                </a:cubicBezTo>
                <a:cubicBezTo>
                  <a:pt x="-18563" y="210494"/>
                  <a:pt x="16205" y="148484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06782381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0324D59-6469-4084-8086-E550ED2C04E8}"/>
              </a:ext>
            </a:extLst>
          </p:cNvPr>
          <p:cNvCxnSpPr>
            <a:cxnSpLocks/>
          </p:cNvCxnSpPr>
          <p:nvPr/>
        </p:nvCxnSpPr>
        <p:spPr>
          <a:xfrm>
            <a:off x="9321585" y="4739797"/>
            <a:ext cx="1874178" cy="297455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1D1BA49-AFE4-47BD-9DD1-5838AF68A45F}"/>
              </a:ext>
            </a:extLst>
          </p:cNvPr>
          <p:cNvGrpSpPr/>
          <p:nvPr/>
        </p:nvGrpSpPr>
        <p:grpSpPr>
          <a:xfrm>
            <a:off x="11330587" y="7728469"/>
            <a:ext cx="636626" cy="459207"/>
            <a:chOff x="10007525" y="1276906"/>
            <a:chExt cx="636626" cy="459207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8B13B168-189D-4EAD-9015-4C8C22885315}"/>
                </a:ext>
              </a:extLst>
            </p:cNvPr>
            <p:cNvSpPr/>
            <p:nvPr/>
          </p:nvSpPr>
          <p:spPr>
            <a:xfrm>
              <a:off x="10007525" y="1276906"/>
              <a:ext cx="459207" cy="459207"/>
            </a:xfrm>
            <a:prstGeom prst="ellipse">
              <a:avLst/>
            </a:prstGeom>
            <a:solidFill>
              <a:srgbClr val="2F2E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32A6C4A-A9C9-4868-9F7A-20D1C94FAA3D}"/>
                </a:ext>
              </a:extLst>
            </p:cNvPr>
            <p:cNvSpPr txBox="1"/>
            <p:nvPr/>
          </p:nvSpPr>
          <p:spPr>
            <a:xfrm>
              <a:off x="10097094" y="1314880"/>
              <a:ext cx="547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2</a:t>
              </a:r>
              <a:endParaRPr lang="ko-KR" altLang="en-US" sz="18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01C36FC-E07A-4AAF-A661-93D6A2B1EC54}"/>
              </a:ext>
            </a:extLst>
          </p:cNvPr>
          <p:cNvGrpSpPr/>
          <p:nvPr/>
        </p:nvGrpSpPr>
        <p:grpSpPr>
          <a:xfrm>
            <a:off x="11448370" y="8152034"/>
            <a:ext cx="5580399" cy="935072"/>
            <a:chOff x="5431954" y="8376596"/>
            <a:chExt cx="3640250" cy="935072"/>
          </a:xfrm>
        </p:grpSpPr>
        <p:sp>
          <p:nvSpPr>
            <p:cNvPr id="45" name="Google Shape;113;g112e3eae7c5_0_386">
              <a:extLst>
                <a:ext uri="{FF2B5EF4-FFF2-40B4-BE49-F238E27FC236}">
                  <a16:creationId xmlns:a16="http://schemas.microsoft.com/office/drawing/2014/main" id="{F0BD9979-9699-4D2D-9225-49B1E8712BF8}"/>
                </a:ext>
              </a:extLst>
            </p:cNvPr>
            <p:cNvSpPr txBox="1"/>
            <p:nvPr/>
          </p:nvSpPr>
          <p:spPr>
            <a:xfrm>
              <a:off x="5431954" y="8388379"/>
              <a:ext cx="3640250" cy="923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글 변경 버튼 클릭 시 게시글 변경 페이지로 이동</a:t>
              </a:r>
              <a:endParaRPr lang="en-US" altLang="ko-KR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(</a:t>
              </a:r>
              <a:r>
                <a:rPr lang="ko-KR" altLang="en-US" sz="1800" dirty="0">
                  <a:solidFill>
                    <a:srgbClr val="FFC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관리자 모드</a:t>
              </a:r>
              <a:r>
                <a:rPr lang="ko-KR" altLang="en-US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에서만 표시</a:t>
              </a:r>
              <a:r>
                <a:rPr lang="en-US" altLang="ko-KR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)</a:t>
              </a: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2AC538B5-CB65-41E2-9465-A120F18DB44E}"/>
                </a:ext>
              </a:extLst>
            </p:cNvPr>
            <p:cNvCxnSpPr>
              <a:cxnSpLocks/>
            </p:cNvCxnSpPr>
            <p:nvPr/>
          </p:nvCxnSpPr>
          <p:spPr>
            <a:xfrm>
              <a:off x="5511356" y="8376596"/>
              <a:ext cx="3280934" cy="0"/>
            </a:xfrm>
            <a:prstGeom prst="line">
              <a:avLst/>
            </a:prstGeom>
            <a:ln w="19050">
              <a:solidFill>
                <a:srgbClr val="2F2E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695D1A3-A377-4C89-B2D8-9A6DC92AD573}"/>
              </a:ext>
            </a:extLst>
          </p:cNvPr>
          <p:cNvGrpSpPr/>
          <p:nvPr/>
        </p:nvGrpSpPr>
        <p:grpSpPr>
          <a:xfrm>
            <a:off x="201325" y="8781395"/>
            <a:ext cx="998700" cy="878232"/>
            <a:chOff x="201325" y="8781395"/>
            <a:chExt cx="998700" cy="878232"/>
          </a:xfrm>
        </p:grpSpPr>
        <p:pic>
          <p:nvPicPr>
            <p:cNvPr id="49" name="Google Shape;109;g112e3eae7c5_0_386">
              <a:extLst>
                <a:ext uri="{FF2B5EF4-FFF2-40B4-BE49-F238E27FC236}">
                  <a16:creationId xmlns:a16="http://schemas.microsoft.com/office/drawing/2014/main" id="{FDE53EFF-F479-4BDA-AA57-4BD34F643CD1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32588" y="8781395"/>
              <a:ext cx="755280" cy="8782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" name="Google Shape;110;g112e3eae7c5_0_386">
              <a:extLst>
                <a:ext uri="{FF2B5EF4-FFF2-40B4-BE49-F238E27FC236}">
                  <a16:creationId xmlns:a16="http://schemas.microsoft.com/office/drawing/2014/main" id="{00BFC034-EFF8-494F-A546-FC7B7AE7AC73}"/>
                </a:ext>
              </a:extLst>
            </p:cNvPr>
            <p:cNvSpPr txBox="1"/>
            <p:nvPr/>
          </p:nvSpPr>
          <p:spPr>
            <a:xfrm>
              <a:off x="201325" y="9050077"/>
              <a:ext cx="9987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dirty="0">
                  <a:solidFill>
                    <a:srgbClr val="2F86ED"/>
                  </a:solidFill>
                  <a:latin typeface="Arial"/>
                  <a:ea typeface="Arial"/>
                  <a:cs typeface="Arial"/>
                  <a:sym typeface="Arial"/>
                </a:rPr>
                <a:t>17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52" y="-149068"/>
            <a:ext cx="741366" cy="106434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013E6F3-6A9D-44D5-95BC-A6C9BC39A4AD}"/>
              </a:ext>
            </a:extLst>
          </p:cNvPr>
          <p:cNvGrpSpPr/>
          <p:nvPr/>
        </p:nvGrpSpPr>
        <p:grpSpPr>
          <a:xfrm>
            <a:off x="210849" y="8781395"/>
            <a:ext cx="998758" cy="878232"/>
            <a:chOff x="210849" y="8781395"/>
            <a:chExt cx="998758" cy="878232"/>
          </a:xfrm>
        </p:grpSpPr>
        <p:pic>
          <p:nvPicPr>
            <p:cNvPr id="100" name="Google Shape;100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2588" y="8781395"/>
              <a:ext cx="755280" cy="8782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2"/>
            <p:cNvSpPr txBox="1"/>
            <p:nvPr/>
          </p:nvSpPr>
          <p:spPr>
            <a:xfrm>
              <a:off x="210849" y="9059601"/>
              <a:ext cx="998758" cy="5866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rgbClr val="2F86ED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Google Shape;108;g112e3eae7c5_0_386">
            <a:extLst>
              <a:ext uri="{FF2B5EF4-FFF2-40B4-BE49-F238E27FC236}">
                <a16:creationId xmlns:a16="http://schemas.microsoft.com/office/drawing/2014/main" id="{72BF0891-D7E3-4A3D-AB28-E38A1814F3FA}"/>
              </a:ext>
            </a:extLst>
          </p:cNvPr>
          <p:cNvSpPr txBox="1"/>
          <p:nvPr/>
        </p:nvSpPr>
        <p:spPr>
          <a:xfrm rot="5400000">
            <a:off x="-2761187" y="4819619"/>
            <a:ext cx="5949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</a:rPr>
              <a:t> 2022. MUSKYCODE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06D3D31-F80C-4D04-AE90-FD5CCF0EE40A}"/>
              </a:ext>
            </a:extLst>
          </p:cNvPr>
          <p:cNvGrpSpPr/>
          <p:nvPr/>
        </p:nvGrpSpPr>
        <p:grpSpPr>
          <a:xfrm>
            <a:off x="1674191" y="2843956"/>
            <a:ext cx="7247016" cy="1841489"/>
            <a:chOff x="1914363" y="2007877"/>
            <a:chExt cx="7247016" cy="1841489"/>
          </a:xfrm>
        </p:grpSpPr>
        <p:sp>
          <p:nvSpPr>
            <p:cNvPr id="98" name="Google Shape;98;p2"/>
            <p:cNvSpPr txBox="1"/>
            <p:nvPr/>
          </p:nvSpPr>
          <p:spPr>
            <a:xfrm>
              <a:off x="4852552" y="2007877"/>
              <a:ext cx="4308827" cy="184148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42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＞</a:t>
              </a:r>
              <a:r>
                <a:rPr lang="en-US" altLang="ko-KR" sz="18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</a:t>
              </a:r>
              <a:r>
                <a:rPr lang="ko-KR" altLang="en-US" sz="18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관리자</a:t>
              </a:r>
              <a:r>
                <a:rPr lang="en-US" altLang="ko-KR" sz="18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</a:t>
              </a:r>
              <a:r>
                <a:rPr lang="ko-KR" altLang="en-US" sz="18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페이지</a:t>
              </a:r>
              <a:r>
                <a:rPr lang="en-US" altLang="ko-KR" sz="18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(</a:t>
              </a:r>
              <a:r>
                <a:rPr lang="ko-KR" altLang="en-US" sz="18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상품</a:t>
              </a:r>
              <a:r>
                <a:rPr lang="en-US" altLang="ko-KR" sz="18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</a:t>
              </a:r>
              <a:r>
                <a:rPr lang="ko-KR" altLang="en-US" sz="18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회원</a:t>
              </a:r>
              <a:r>
                <a:rPr lang="en-US" altLang="ko-KR" sz="18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</a:t>
              </a:r>
              <a:r>
                <a:rPr lang="ko-KR" altLang="en-US" sz="18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주문</a:t>
              </a:r>
              <a:r>
                <a:rPr lang="en-US" altLang="ko-KR" sz="18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</a:t>
              </a:r>
              <a:r>
                <a:rPr lang="ko-KR" altLang="en-US" sz="18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게시판</a:t>
              </a:r>
              <a:r>
                <a:rPr lang="en-US" altLang="ko-KR" sz="18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)</a:t>
              </a:r>
            </a:p>
            <a:p>
              <a:pPr marL="0" marR="0" lvl="0" indent="0" algn="l" rtl="0">
                <a:lnSpc>
                  <a:spcPct val="8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＞ 장바구니</a:t>
              </a:r>
              <a:r>
                <a:rPr lang="en-US" altLang="ko-KR" sz="18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(</a:t>
              </a:r>
              <a:r>
                <a:rPr lang="ko-KR" altLang="en-US" sz="18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수량</a:t>
              </a:r>
              <a:r>
                <a:rPr lang="en-US" altLang="ko-KR" sz="18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</a:t>
              </a:r>
              <a:r>
                <a:rPr lang="ko-KR" altLang="en-US" sz="18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체크박스</a:t>
              </a:r>
              <a:r>
                <a:rPr lang="en-US" altLang="ko-KR" sz="18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)</a:t>
              </a:r>
            </a:p>
            <a:p>
              <a:pPr marL="0" marR="0" lvl="0" indent="0" algn="l" rtl="0">
                <a:lnSpc>
                  <a:spcPct val="8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＞ 주문</a:t>
              </a:r>
              <a:endParaRPr lang="en-US" altLang="ko-KR" sz="18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0" marR="0" lvl="0" indent="0" algn="l" rtl="0">
                <a:lnSpc>
                  <a:spcPct val="8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＞ 공지사항 게시판</a:t>
              </a:r>
              <a:endParaRPr lang="en-US" altLang="ko-KR" sz="18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0" marR="0" lvl="0" indent="0" algn="l" rtl="0">
                <a:lnSpc>
                  <a:spcPct val="8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＞ 마이 페이지</a:t>
              </a:r>
              <a:r>
                <a:rPr lang="en-US" altLang="ko-KR" sz="18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(</a:t>
              </a:r>
              <a:r>
                <a:rPr lang="ko-KR" altLang="en-US" sz="18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내 주문</a:t>
              </a:r>
              <a:r>
                <a:rPr lang="en-US" altLang="ko-KR" sz="18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)</a:t>
              </a:r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9B2609C8-10F3-436C-8941-1A1F9A4208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5944" y="2162094"/>
              <a:ext cx="1282917" cy="1282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Google Shape;98;p2">
              <a:extLst>
                <a:ext uri="{FF2B5EF4-FFF2-40B4-BE49-F238E27FC236}">
                  <a16:creationId xmlns:a16="http://schemas.microsoft.com/office/drawing/2014/main" id="{454046F2-B726-43B5-B719-3ECAB9F0A28B}"/>
                </a:ext>
              </a:extLst>
            </p:cNvPr>
            <p:cNvSpPr txBox="1"/>
            <p:nvPr/>
          </p:nvSpPr>
          <p:spPr>
            <a:xfrm>
              <a:off x="1914363" y="3213335"/>
              <a:ext cx="1426078" cy="63603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42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altLang="en-US" sz="1800" dirty="0" err="1">
                  <a:latin typeface="한컴 고딕" panose="02000500000000000000" pitchFamily="2" charset="-127"/>
                  <a:ea typeface="한컴 고딕" panose="02000500000000000000" pitchFamily="2" charset="-127"/>
                </a:rPr>
                <a:t>김남영</a:t>
              </a:r>
              <a:r>
                <a:rPr lang="en-US" altLang="ko-KR" sz="18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(</a:t>
              </a:r>
              <a:r>
                <a:rPr lang="ko-KR" altLang="en-US" sz="18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팀장</a:t>
              </a:r>
              <a:r>
                <a:rPr lang="en-US" altLang="ko-KR" sz="18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)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82B3C15F-6844-4CC5-9AE3-3F080107AD45}"/>
                </a:ext>
              </a:extLst>
            </p:cNvPr>
            <p:cNvCxnSpPr/>
            <p:nvPr/>
          </p:nvCxnSpPr>
          <p:spPr>
            <a:xfrm>
              <a:off x="4095538" y="2169331"/>
              <a:ext cx="0" cy="1575355"/>
            </a:xfrm>
            <a:prstGeom prst="line">
              <a:avLst/>
            </a:prstGeom>
            <a:ln w="28575"/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395129C-8B8A-4AE2-932E-108AAB0605E8}"/>
              </a:ext>
            </a:extLst>
          </p:cNvPr>
          <p:cNvGrpSpPr/>
          <p:nvPr/>
        </p:nvGrpSpPr>
        <p:grpSpPr>
          <a:xfrm>
            <a:off x="11401428" y="4368422"/>
            <a:ext cx="5441066" cy="1674652"/>
            <a:chOff x="11875282" y="4041255"/>
            <a:chExt cx="4747019" cy="167465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102C36A-A1F6-444B-B0F6-8D2D4C761D56}"/>
                </a:ext>
              </a:extLst>
            </p:cNvPr>
            <p:cNvGrpSpPr/>
            <p:nvPr/>
          </p:nvGrpSpPr>
          <p:grpSpPr>
            <a:xfrm>
              <a:off x="15196223" y="4041255"/>
              <a:ext cx="1426078" cy="1674652"/>
              <a:chOff x="3795357" y="4617879"/>
              <a:chExt cx="1426078" cy="1674652"/>
            </a:xfrm>
          </p:grpSpPr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B594AAA6-5FB6-4408-A61E-4BBEE02850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66938" y="4617879"/>
                <a:ext cx="1282917" cy="12829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Google Shape;98;p2">
                <a:extLst>
                  <a:ext uri="{FF2B5EF4-FFF2-40B4-BE49-F238E27FC236}">
                    <a16:creationId xmlns:a16="http://schemas.microsoft.com/office/drawing/2014/main" id="{63CA0127-A03F-49AF-9494-491BE41C44F7}"/>
                  </a:ext>
                </a:extLst>
              </p:cNvPr>
              <p:cNvSpPr txBox="1"/>
              <p:nvPr/>
            </p:nvSpPr>
            <p:spPr>
              <a:xfrm>
                <a:off x="3795357" y="5656500"/>
                <a:ext cx="1426078" cy="63603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420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</a:pPr>
                <a:r>
                  <a:rPr lang="ko-KR" altLang="en-US" sz="1800" dirty="0"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박상훈</a:t>
                </a:r>
                <a:endParaRPr lang="en-US" altLang="ko-KR" sz="1800" dirty="0">
                  <a:latin typeface="한컴 고딕" panose="02000500000000000000" pitchFamily="2" charset="-127"/>
                  <a:ea typeface="한컴 고딕" panose="02000500000000000000" pitchFamily="2" charset="-127"/>
                </a:endParaRPr>
              </a:p>
            </p:txBody>
          </p:sp>
        </p:grpSp>
        <p:sp>
          <p:nvSpPr>
            <p:cNvPr id="26" name="Google Shape;98;p2">
              <a:extLst>
                <a:ext uri="{FF2B5EF4-FFF2-40B4-BE49-F238E27FC236}">
                  <a16:creationId xmlns:a16="http://schemas.microsoft.com/office/drawing/2014/main" id="{9195022B-E97B-4CCE-83CF-9E31BEB372C4}"/>
                </a:ext>
              </a:extLst>
            </p:cNvPr>
            <p:cNvSpPr txBox="1"/>
            <p:nvPr/>
          </p:nvSpPr>
          <p:spPr>
            <a:xfrm>
              <a:off x="11875282" y="4092828"/>
              <a:ext cx="1742978" cy="117977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42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r" rtl="0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장바구니 ＜</a:t>
              </a:r>
              <a:endParaRPr lang="en-US" altLang="ko-KR" sz="18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0" marR="0" lvl="0" indent="0" algn="r" rtl="0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PPT </a:t>
              </a:r>
              <a:r>
                <a:rPr lang="ko-KR" altLang="en-US" sz="1800">
                  <a:latin typeface="한컴 고딕" panose="02000500000000000000" pitchFamily="2" charset="-127"/>
                  <a:ea typeface="한컴 고딕" panose="02000500000000000000" pitchFamily="2" charset="-127"/>
                </a:rPr>
                <a:t>초안 </a:t>
              </a:r>
              <a:r>
                <a:rPr lang="ko-KR" altLang="en-US" sz="18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제작 ＜</a:t>
              </a:r>
              <a:endParaRPr lang="en-US" altLang="ko-KR" sz="18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ADF8E2E-FA80-4F0F-B0C6-DF3DA672228A}"/>
                </a:ext>
              </a:extLst>
            </p:cNvPr>
            <p:cNvCxnSpPr/>
            <p:nvPr/>
          </p:nvCxnSpPr>
          <p:spPr>
            <a:xfrm>
              <a:off x="14407242" y="4041255"/>
              <a:ext cx="0" cy="1575355"/>
            </a:xfrm>
            <a:prstGeom prst="line">
              <a:avLst/>
            </a:prstGeom>
            <a:ln w="28575"/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49504C4-02FF-4560-B735-3D99988C0680}"/>
              </a:ext>
            </a:extLst>
          </p:cNvPr>
          <p:cNvGrpSpPr/>
          <p:nvPr/>
        </p:nvGrpSpPr>
        <p:grpSpPr>
          <a:xfrm>
            <a:off x="1743635" y="6219846"/>
            <a:ext cx="7456124" cy="2191329"/>
            <a:chOff x="6078186" y="5548732"/>
            <a:chExt cx="7456124" cy="219132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0739487-715E-4287-9DF6-1B5D496C9C6B}"/>
                </a:ext>
              </a:extLst>
            </p:cNvPr>
            <p:cNvGrpSpPr/>
            <p:nvPr/>
          </p:nvGrpSpPr>
          <p:grpSpPr>
            <a:xfrm>
              <a:off x="6078186" y="5930103"/>
              <a:ext cx="1426078" cy="1630437"/>
              <a:chOff x="3795357" y="6363972"/>
              <a:chExt cx="1426078" cy="1630437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AA06D2E0-69D4-479D-B683-C24BBD7F1D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75416" y="6363972"/>
                <a:ext cx="1282917" cy="12829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Google Shape;98;p2">
                <a:extLst>
                  <a:ext uri="{FF2B5EF4-FFF2-40B4-BE49-F238E27FC236}">
                    <a16:creationId xmlns:a16="http://schemas.microsoft.com/office/drawing/2014/main" id="{8099DFEB-5CB0-40F7-8BD7-2BD576E37507}"/>
                  </a:ext>
                </a:extLst>
              </p:cNvPr>
              <p:cNvSpPr txBox="1"/>
              <p:nvPr/>
            </p:nvSpPr>
            <p:spPr>
              <a:xfrm>
                <a:off x="3795357" y="7358378"/>
                <a:ext cx="1426078" cy="63603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420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</a:pPr>
                <a:r>
                  <a:rPr lang="ko-KR" altLang="en-US" sz="1800" dirty="0" err="1"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윤다혜</a:t>
                </a:r>
                <a:endParaRPr lang="en-US" altLang="ko-KR" sz="1800" dirty="0">
                  <a:latin typeface="한컴 고딕" panose="02000500000000000000" pitchFamily="2" charset="-127"/>
                  <a:ea typeface="한컴 고딕" panose="02000500000000000000" pitchFamily="2" charset="-127"/>
                </a:endParaRPr>
              </a:p>
            </p:txBody>
          </p:sp>
        </p:grp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7DAC095-E80D-44CD-B40F-F6B8AC222529}"/>
                </a:ext>
              </a:extLst>
            </p:cNvPr>
            <p:cNvCxnSpPr/>
            <p:nvPr/>
          </p:nvCxnSpPr>
          <p:spPr>
            <a:xfrm>
              <a:off x="8269610" y="5908582"/>
              <a:ext cx="0" cy="1575355"/>
            </a:xfrm>
            <a:prstGeom prst="line">
              <a:avLst/>
            </a:prstGeom>
            <a:ln w="28575"/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Google Shape;98;p2">
              <a:extLst>
                <a:ext uri="{FF2B5EF4-FFF2-40B4-BE49-F238E27FC236}">
                  <a16:creationId xmlns:a16="http://schemas.microsoft.com/office/drawing/2014/main" id="{B858E268-8E92-4601-9909-7A33B0FADB3C}"/>
                </a:ext>
              </a:extLst>
            </p:cNvPr>
            <p:cNvSpPr txBox="1"/>
            <p:nvPr/>
          </p:nvSpPr>
          <p:spPr>
            <a:xfrm>
              <a:off x="9063248" y="5548732"/>
              <a:ext cx="4471062" cy="219132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42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＞ 회원가입</a:t>
              </a:r>
              <a:endParaRPr lang="en-US" altLang="ko-KR" sz="18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0" marR="0" lvl="0" indent="0" algn="l" rtl="0">
                <a:lnSpc>
                  <a:spcPct val="8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＞ 로그인</a:t>
              </a:r>
              <a:endParaRPr lang="en-US" altLang="ko-KR" sz="18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0" marR="0" lvl="0" indent="0" algn="l" rtl="0">
                <a:lnSpc>
                  <a:spcPct val="8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＞ 상품페이지</a:t>
              </a:r>
              <a:endParaRPr lang="en-US" altLang="ko-KR" sz="18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0" marR="0" lvl="0" indent="0" algn="l" rtl="0">
                <a:lnSpc>
                  <a:spcPct val="8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＞ 마이 페이지</a:t>
              </a:r>
              <a:r>
                <a:rPr lang="en-US" altLang="ko-KR" sz="18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(</a:t>
              </a:r>
              <a:r>
                <a:rPr lang="ko-KR" altLang="en-US" sz="18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회원정보 수정</a:t>
              </a:r>
              <a:r>
                <a:rPr lang="en-US" altLang="ko-KR" sz="18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)</a:t>
              </a:r>
            </a:p>
            <a:p>
              <a:pPr marL="0" marR="0" lvl="0" indent="0" algn="l" rtl="0">
                <a:lnSpc>
                  <a:spcPct val="8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＞ </a:t>
              </a:r>
              <a:r>
                <a:rPr lang="en-US" altLang="ko-KR" sz="18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CSS </a:t>
              </a:r>
              <a:r>
                <a:rPr lang="ko-KR" altLang="en-US" sz="18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및 디자인</a:t>
              </a:r>
              <a:endParaRPr lang="en-US" altLang="ko-KR" sz="18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0" marR="0" lvl="0" indent="0" algn="l" rtl="0">
                <a:lnSpc>
                  <a:spcPct val="8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&gt;  </a:t>
              </a:r>
              <a:r>
                <a:rPr lang="ko-KR" altLang="en-US" sz="18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최종</a:t>
              </a:r>
              <a:r>
                <a:rPr lang="en-US" altLang="ko-KR" sz="18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PPT </a:t>
              </a:r>
              <a:r>
                <a:rPr lang="ko-KR" altLang="en-US" sz="18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제작</a:t>
              </a:r>
              <a:r>
                <a:rPr lang="en-US" altLang="ko-KR" sz="18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6523D7C-B912-4AA2-B1F7-C5E84C6BF0E5}"/>
              </a:ext>
            </a:extLst>
          </p:cNvPr>
          <p:cNvGrpSpPr/>
          <p:nvPr/>
        </p:nvGrpSpPr>
        <p:grpSpPr>
          <a:xfrm>
            <a:off x="10352092" y="7397019"/>
            <a:ext cx="6553503" cy="1669270"/>
            <a:chOff x="10140379" y="7257981"/>
            <a:chExt cx="6553503" cy="1669270"/>
          </a:xfrm>
        </p:grpSpPr>
        <p:sp>
          <p:nvSpPr>
            <p:cNvPr id="16" name="Google Shape;98;p2">
              <a:extLst>
                <a:ext uri="{FF2B5EF4-FFF2-40B4-BE49-F238E27FC236}">
                  <a16:creationId xmlns:a16="http://schemas.microsoft.com/office/drawing/2014/main" id="{BCEA65D4-5FA3-4789-8E31-D795EA90A88D}"/>
                </a:ext>
              </a:extLst>
            </p:cNvPr>
            <p:cNvSpPr txBox="1"/>
            <p:nvPr/>
          </p:nvSpPr>
          <p:spPr>
            <a:xfrm>
              <a:off x="10140379" y="7618113"/>
              <a:ext cx="3298175" cy="79197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42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8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Q&amp;A</a:t>
              </a:r>
              <a:r>
                <a:rPr lang="ko-KR" altLang="en-US" sz="18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게시판 ＜</a:t>
              </a:r>
              <a:endParaRPr lang="en-US" altLang="ko-KR" sz="18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0" marR="0" lvl="0" indent="0" algn="r" rtl="0">
                <a:lnSpc>
                  <a:spcPct val="8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리뷰게시판 ＜</a:t>
              </a:r>
              <a:endParaRPr lang="en-US" altLang="ko-KR" sz="18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439AB6D-1F6F-4E98-8D7C-0BD2175B0734}"/>
                </a:ext>
              </a:extLst>
            </p:cNvPr>
            <p:cNvGrpSpPr/>
            <p:nvPr/>
          </p:nvGrpSpPr>
          <p:grpSpPr>
            <a:xfrm>
              <a:off x="14407242" y="7257981"/>
              <a:ext cx="2286640" cy="1669270"/>
              <a:chOff x="14407242" y="7257981"/>
              <a:chExt cx="2286640" cy="1669270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1E94280C-18AE-4C12-BF2D-379FAB1733F1}"/>
                  </a:ext>
                </a:extLst>
              </p:cNvPr>
              <p:cNvGrpSpPr/>
              <p:nvPr/>
            </p:nvGrpSpPr>
            <p:grpSpPr>
              <a:xfrm>
                <a:off x="15267804" y="7257981"/>
                <a:ext cx="1426078" cy="1669270"/>
                <a:chOff x="3795357" y="8110064"/>
                <a:chExt cx="1426078" cy="1669270"/>
              </a:xfrm>
            </p:grpSpPr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0E7D897B-B227-4700-A652-CB170DE23F3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75416" y="8110064"/>
                  <a:ext cx="1282917" cy="12829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2" name="Google Shape;98;p2">
                  <a:extLst>
                    <a:ext uri="{FF2B5EF4-FFF2-40B4-BE49-F238E27FC236}">
                      <a16:creationId xmlns:a16="http://schemas.microsoft.com/office/drawing/2014/main" id="{778787DA-8288-4E08-B0CE-E47EF2805E3D}"/>
                    </a:ext>
                  </a:extLst>
                </p:cNvPr>
                <p:cNvSpPr txBox="1"/>
                <p:nvPr/>
              </p:nvSpPr>
              <p:spPr>
                <a:xfrm>
                  <a:off x="3795357" y="9143303"/>
                  <a:ext cx="1426078" cy="636031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42000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50000"/>
                    </a:lnSpc>
                    <a:spcBef>
                      <a:spcPts val="100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800" dirty="0" err="1">
                      <a:latin typeface="한컴 고딕" panose="02000500000000000000" pitchFamily="2" charset="-127"/>
                      <a:ea typeface="한컴 고딕" panose="02000500000000000000" pitchFamily="2" charset="-127"/>
                    </a:rPr>
                    <a:t>이규빈</a:t>
                  </a:r>
                  <a:endParaRPr lang="en-US" altLang="ko-KR" sz="1800" dirty="0">
                    <a:latin typeface="한컴 고딕" panose="02000500000000000000" pitchFamily="2" charset="-127"/>
                    <a:ea typeface="한컴 고딕" panose="02000500000000000000" pitchFamily="2" charset="-127"/>
                  </a:endParaRPr>
                </a:p>
              </p:txBody>
            </p:sp>
          </p:grp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EA6C34F2-5E80-4A34-B63E-8E403B6E7523}"/>
                  </a:ext>
                </a:extLst>
              </p:cNvPr>
              <p:cNvCxnSpPr/>
              <p:nvPr/>
            </p:nvCxnSpPr>
            <p:spPr>
              <a:xfrm>
                <a:off x="14407242" y="7257981"/>
                <a:ext cx="0" cy="1575355"/>
              </a:xfrm>
              <a:prstGeom prst="line">
                <a:avLst/>
              </a:prstGeom>
              <a:ln w="28575"/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52A7AF9-2B96-4068-B52A-B709C9E8C9DB}"/>
              </a:ext>
            </a:extLst>
          </p:cNvPr>
          <p:cNvSpPr/>
          <p:nvPr/>
        </p:nvSpPr>
        <p:spPr>
          <a:xfrm>
            <a:off x="985838" y="248566"/>
            <a:ext cx="17060416" cy="1066102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F4EE947-E3AA-4331-B819-F8FFE5EAE3CF}"/>
              </a:ext>
            </a:extLst>
          </p:cNvPr>
          <p:cNvGrpSpPr/>
          <p:nvPr/>
        </p:nvGrpSpPr>
        <p:grpSpPr>
          <a:xfrm>
            <a:off x="5782110" y="279930"/>
            <a:ext cx="9689611" cy="2213564"/>
            <a:chOff x="1608286" y="4915320"/>
            <a:chExt cx="9689611" cy="2213564"/>
          </a:xfrm>
        </p:grpSpPr>
        <p:sp>
          <p:nvSpPr>
            <p:cNvPr id="40" name="Google Shape;113;g112e3eae7c5_0_386">
              <a:extLst>
                <a:ext uri="{FF2B5EF4-FFF2-40B4-BE49-F238E27FC236}">
                  <a16:creationId xmlns:a16="http://schemas.microsoft.com/office/drawing/2014/main" id="{1AA572BD-03D7-46E2-9307-4440CC7A1DA4}"/>
                </a:ext>
              </a:extLst>
            </p:cNvPr>
            <p:cNvSpPr txBox="1"/>
            <p:nvPr/>
          </p:nvSpPr>
          <p:spPr>
            <a:xfrm>
              <a:off x="1608286" y="4915320"/>
              <a:ext cx="4569982" cy="1569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600" b="1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R</a:t>
              </a:r>
              <a:endParaRPr sz="9600" b="1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endParaRPr>
            </a:p>
          </p:txBody>
        </p:sp>
        <p:sp>
          <p:nvSpPr>
            <p:cNvPr id="42" name="Google Shape;113;g112e3eae7c5_0_386">
              <a:extLst>
                <a:ext uri="{FF2B5EF4-FFF2-40B4-BE49-F238E27FC236}">
                  <a16:creationId xmlns:a16="http://schemas.microsoft.com/office/drawing/2014/main" id="{2A2BD8DF-1E2D-47B7-B649-88537F506212}"/>
                </a:ext>
              </a:extLst>
            </p:cNvPr>
            <p:cNvSpPr txBox="1"/>
            <p:nvPr/>
          </p:nvSpPr>
          <p:spPr>
            <a:xfrm>
              <a:off x="3239592" y="5559264"/>
              <a:ext cx="4569982" cy="1569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600" b="1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O</a:t>
              </a:r>
              <a:endParaRPr sz="9600" b="1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endParaRPr>
            </a:p>
          </p:txBody>
        </p:sp>
        <p:sp>
          <p:nvSpPr>
            <p:cNvPr id="43" name="Google Shape;113;g112e3eae7c5_0_386">
              <a:extLst>
                <a:ext uri="{FF2B5EF4-FFF2-40B4-BE49-F238E27FC236}">
                  <a16:creationId xmlns:a16="http://schemas.microsoft.com/office/drawing/2014/main" id="{B2F4FC86-D475-45A0-857E-41F8B34FB602}"/>
                </a:ext>
              </a:extLst>
            </p:cNvPr>
            <p:cNvSpPr txBox="1"/>
            <p:nvPr/>
          </p:nvSpPr>
          <p:spPr>
            <a:xfrm>
              <a:off x="5051889" y="4915320"/>
              <a:ext cx="4569982" cy="1569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600" b="1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L</a:t>
              </a:r>
              <a:endParaRPr sz="9600" b="1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endParaRPr>
            </a:p>
          </p:txBody>
        </p:sp>
        <p:sp>
          <p:nvSpPr>
            <p:cNvPr id="44" name="Google Shape;113;g112e3eae7c5_0_386">
              <a:extLst>
                <a:ext uri="{FF2B5EF4-FFF2-40B4-BE49-F238E27FC236}">
                  <a16:creationId xmlns:a16="http://schemas.microsoft.com/office/drawing/2014/main" id="{1A078BB7-C01D-4FA2-8B7D-1D4A50D2C3C9}"/>
                </a:ext>
              </a:extLst>
            </p:cNvPr>
            <p:cNvSpPr txBox="1"/>
            <p:nvPr/>
          </p:nvSpPr>
          <p:spPr>
            <a:xfrm>
              <a:off x="6727915" y="5530783"/>
              <a:ext cx="4569982" cy="1569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600" b="1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E</a:t>
              </a:r>
              <a:endParaRPr sz="9600" b="1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g112e3eae7c5_3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52" y="-149068"/>
            <a:ext cx="741366" cy="10643477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g112e3eae7c5_3_11"/>
          <p:cNvSpPr txBox="1"/>
          <p:nvPr/>
        </p:nvSpPr>
        <p:spPr>
          <a:xfrm rot="5400000">
            <a:off x="-2761187" y="4819619"/>
            <a:ext cx="5949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 2022. MUSKYCODE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A835C1E-AE57-418C-B95D-B535F6A2B2AE}"/>
              </a:ext>
            </a:extLst>
          </p:cNvPr>
          <p:cNvSpPr/>
          <p:nvPr/>
        </p:nvSpPr>
        <p:spPr>
          <a:xfrm>
            <a:off x="1012904" y="571971"/>
            <a:ext cx="5137434" cy="103490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13;g112e3eae7c5_0_386">
            <a:extLst>
              <a:ext uri="{FF2B5EF4-FFF2-40B4-BE49-F238E27FC236}">
                <a16:creationId xmlns:a16="http://schemas.microsoft.com/office/drawing/2014/main" id="{B98C151C-6CA3-4FB3-8C51-BEF6CF737234}"/>
              </a:ext>
            </a:extLst>
          </p:cNvPr>
          <p:cNvSpPr txBox="1"/>
          <p:nvPr/>
        </p:nvSpPr>
        <p:spPr>
          <a:xfrm>
            <a:off x="1087867" y="293769"/>
            <a:ext cx="4810013" cy="109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6500" dirty="0">
                <a:solidFill>
                  <a:srgbClr val="2F2E40"/>
                </a:solidFill>
                <a:latin typeface="Calibri"/>
                <a:ea typeface="Calibri"/>
                <a:cs typeface="Calibri"/>
                <a:sym typeface="Calibri"/>
              </a:rPr>
              <a:t>Review Board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374298-E276-454A-BFF4-C09A60ED4A4E}"/>
              </a:ext>
            </a:extLst>
          </p:cNvPr>
          <p:cNvGrpSpPr/>
          <p:nvPr/>
        </p:nvGrpSpPr>
        <p:grpSpPr>
          <a:xfrm>
            <a:off x="2220862" y="1089423"/>
            <a:ext cx="14173326" cy="5824766"/>
            <a:chOff x="1200025" y="1378778"/>
            <a:chExt cx="14173326" cy="582476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9009FB3-C269-409F-8886-B62DCA37D367}"/>
                </a:ext>
              </a:extLst>
            </p:cNvPr>
            <p:cNvGrpSpPr/>
            <p:nvPr/>
          </p:nvGrpSpPr>
          <p:grpSpPr>
            <a:xfrm>
              <a:off x="1200025" y="2743646"/>
              <a:ext cx="7227079" cy="4459898"/>
              <a:chOff x="4335363" y="1826288"/>
              <a:chExt cx="9617273" cy="5934909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BEBA5401-16A8-4431-A41B-19F6F1AE54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35363" y="2525803"/>
                <a:ext cx="9617273" cy="5235394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B07D4639-12D5-43E2-844F-7FF42E6130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92433" y="1826288"/>
                <a:ext cx="1303133" cy="480102"/>
              </a:xfrm>
              <a:prstGeom prst="rect">
                <a:avLst/>
              </a:prstGeom>
            </p:spPr>
          </p:pic>
        </p:grpSp>
        <p:sp>
          <p:nvSpPr>
            <p:cNvPr id="7" name="말풍선: 사각형 6">
              <a:extLst>
                <a:ext uri="{FF2B5EF4-FFF2-40B4-BE49-F238E27FC236}">
                  <a16:creationId xmlns:a16="http://schemas.microsoft.com/office/drawing/2014/main" id="{A34EDF62-DFF1-4B27-AEA5-2E7BECBE193D}"/>
                </a:ext>
              </a:extLst>
            </p:cNvPr>
            <p:cNvSpPr/>
            <p:nvPr/>
          </p:nvSpPr>
          <p:spPr>
            <a:xfrm>
              <a:off x="7958139" y="1378778"/>
              <a:ext cx="7415212" cy="4658269"/>
            </a:xfrm>
            <a:prstGeom prst="wedgeRectCallout">
              <a:avLst>
                <a:gd name="adj1" fmla="val -119807"/>
                <a:gd name="adj2" fmla="val 20061"/>
              </a:avLst>
            </a:prstGeom>
            <a:solidFill>
              <a:schemeClr val="bg1"/>
            </a:solidFill>
            <a:ln>
              <a:solidFill>
                <a:srgbClr val="2F2E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Google Shape;483;g112e3eae7c5_5_8">
              <a:extLst>
                <a:ext uri="{FF2B5EF4-FFF2-40B4-BE49-F238E27FC236}">
                  <a16:creationId xmlns:a16="http://schemas.microsoft.com/office/drawing/2014/main" id="{D43482BD-88F2-4EEA-B107-BF7D527FC734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4670" t="4624" r="1742"/>
            <a:stretch/>
          </p:blipFill>
          <p:spPr>
            <a:xfrm>
              <a:off x="8121483" y="1443487"/>
              <a:ext cx="7114644" cy="44286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A1BBDB4-E9DB-4B97-8548-063DAE3B84CC}"/>
              </a:ext>
            </a:extLst>
          </p:cNvPr>
          <p:cNvSpPr/>
          <p:nvPr/>
        </p:nvSpPr>
        <p:spPr>
          <a:xfrm>
            <a:off x="11546333" y="5122691"/>
            <a:ext cx="1598167" cy="460119"/>
          </a:xfrm>
          <a:custGeom>
            <a:avLst/>
            <a:gdLst>
              <a:gd name="connsiteX0" fmla="*/ 0 w 1598167"/>
              <a:gd name="connsiteY0" fmla="*/ 0 h 460119"/>
              <a:gd name="connsiteX1" fmla="*/ 548704 w 1598167"/>
              <a:gd name="connsiteY1" fmla="*/ 0 h 460119"/>
              <a:gd name="connsiteX2" fmla="*/ 1033481 w 1598167"/>
              <a:gd name="connsiteY2" fmla="*/ 0 h 460119"/>
              <a:gd name="connsiteX3" fmla="*/ 1598167 w 1598167"/>
              <a:gd name="connsiteY3" fmla="*/ 0 h 460119"/>
              <a:gd name="connsiteX4" fmla="*/ 1598167 w 1598167"/>
              <a:gd name="connsiteY4" fmla="*/ 460119 h 460119"/>
              <a:gd name="connsiteX5" fmla="*/ 1065445 w 1598167"/>
              <a:gd name="connsiteY5" fmla="*/ 460119 h 460119"/>
              <a:gd name="connsiteX6" fmla="*/ 580667 w 1598167"/>
              <a:gd name="connsiteY6" fmla="*/ 460119 h 460119"/>
              <a:gd name="connsiteX7" fmla="*/ 0 w 1598167"/>
              <a:gd name="connsiteY7" fmla="*/ 460119 h 460119"/>
              <a:gd name="connsiteX8" fmla="*/ 0 w 1598167"/>
              <a:gd name="connsiteY8" fmla="*/ 0 h 460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8167" h="460119" extrusionOk="0">
                <a:moveTo>
                  <a:pt x="0" y="0"/>
                </a:moveTo>
                <a:cubicBezTo>
                  <a:pt x="151538" y="-40869"/>
                  <a:pt x="382943" y="30810"/>
                  <a:pt x="548704" y="0"/>
                </a:cubicBezTo>
                <a:cubicBezTo>
                  <a:pt x="714465" y="-30810"/>
                  <a:pt x="866443" y="46536"/>
                  <a:pt x="1033481" y="0"/>
                </a:cubicBezTo>
                <a:cubicBezTo>
                  <a:pt x="1200519" y="-46536"/>
                  <a:pt x="1399234" y="38863"/>
                  <a:pt x="1598167" y="0"/>
                </a:cubicBezTo>
                <a:cubicBezTo>
                  <a:pt x="1644690" y="169763"/>
                  <a:pt x="1586191" y="362134"/>
                  <a:pt x="1598167" y="460119"/>
                </a:cubicBezTo>
                <a:cubicBezTo>
                  <a:pt x="1344418" y="472621"/>
                  <a:pt x="1190467" y="447293"/>
                  <a:pt x="1065445" y="460119"/>
                </a:cubicBezTo>
                <a:cubicBezTo>
                  <a:pt x="940423" y="472945"/>
                  <a:pt x="779494" y="448698"/>
                  <a:pt x="580667" y="460119"/>
                </a:cubicBezTo>
                <a:cubicBezTo>
                  <a:pt x="381840" y="471540"/>
                  <a:pt x="212725" y="426007"/>
                  <a:pt x="0" y="460119"/>
                </a:cubicBezTo>
                <a:cubicBezTo>
                  <a:pt x="-4195" y="325362"/>
                  <a:pt x="13820" y="212626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06782381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2CB91E4-2DD0-4C01-8C10-9D8CCB2B693E}"/>
              </a:ext>
            </a:extLst>
          </p:cNvPr>
          <p:cNvCxnSpPr>
            <a:cxnSpLocks/>
          </p:cNvCxnSpPr>
          <p:nvPr/>
        </p:nvCxnSpPr>
        <p:spPr>
          <a:xfrm flipH="1">
            <a:off x="10400029" y="5582810"/>
            <a:ext cx="1725954" cy="1775104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EC45208-A216-4FD3-9EC7-FCB352ECF575}"/>
              </a:ext>
            </a:extLst>
          </p:cNvPr>
          <p:cNvGrpSpPr/>
          <p:nvPr/>
        </p:nvGrpSpPr>
        <p:grpSpPr>
          <a:xfrm>
            <a:off x="9763403" y="7319940"/>
            <a:ext cx="5434155" cy="1774136"/>
            <a:chOff x="9763403" y="7319940"/>
            <a:chExt cx="5434155" cy="1774136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E343C043-41F7-4463-BA91-D5713890E4F4}"/>
                </a:ext>
              </a:extLst>
            </p:cNvPr>
            <p:cNvGrpSpPr/>
            <p:nvPr/>
          </p:nvGrpSpPr>
          <p:grpSpPr>
            <a:xfrm>
              <a:off x="9763403" y="7319940"/>
              <a:ext cx="636626" cy="459207"/>
              <a:chOff x="10007525" y="1276906"/>
              <a:chExt cx="636626" cy="459207"/>
            </a:xfrm>
          </p:grpSpPr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ABAA93C4-E8FD-43B1-9C0E-4364A15EEBBD}"/>
                  </a:ext>
                </a:extLst>
              </p:cNvPr>
              <p:cNvSpPr/>
              <p:nvPr/>
            </p:nvSpPr>
            <p:spPr>
              <a:xfrm>
                <a:off x="10007525" y="1276906"/>
                <a:ext cx="459207" cy="459207"/>
              </a:xfrm>
              <a:prstGeom prst="ellipse">
                <a:avLst/>
              </a:prstGeom>
              <a:solidFill>
                <a:srgbClr val="2F2E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7B7C008-8C99-45C6-88E6-4C4D20F0A39F}"/>
                  </a:ext>
                </a:extLst>
              </p:cNvPr>
              <p:cNvSpPr txBox="1"/>
              <p:nvPr/>
            </p:nvSpPr>
            <p:spPr>
              <a:xfrm>
                <a:off x="10097094" y="1314880"/>
                <a:ext cx="5470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800" dirty="0">
                    <a:solidFill>
                      <a:schemeClr val="bg1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1</a:t>
                </a:r>
                <a:endParaRPr lang="ko-KR" altLang="en-US" sz="18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endParaRPr>
              </a:p>
            </p:txBody>
          </p:sp>
        </p:grpSp>
        <p:sp>
          <p:nvSpPr>
            <p:cNvPr id="40" name="Google Shape;113;g112e3eae7c5_0_386">
              <a:extLst>
                <a:ext uri="{FF2B5EF4-FFF2-40B4-BE49-F238E27FC236}">
                  <a16:creationId xmlns:a16="http://schemas.microsoft.com/office/drawing/2014/main" id="{0FA7AC5F-49A3-4CAA-B2D9-76612F223984}"/>
                </a:ext>
              </a:extLst>
            </p:cNvPr>
            <p:cNvSpPr txBox="1"/>
            <p:nvPr/>
          </p:nvSpPr>
          <p:spPr>
            <a:xfrm>
              <a:off x="9881185" y="7755288"/>
              <a:ext cx="5316373" cy="13387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글을 쓴 회원 또는 관리자에게만 </a:t>
              </a:r>
              <a:br>
                <a:rPr lang="en-US" altLang="ko-KR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</a:br>
              <a:r>
                <a:rPr lang="ko-KR" altLang="en-US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글 삭제</a:t>
              </a:r>
              <a:r>
                <a:rPr lang="en-US" altLang="ko-KR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·</a:t>
              </a:r>
              <a:r>
                <a:rPr lang="ko-KR" altLang="en-US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글 변경 버튼을 표시하고</a:t>
              </a:r>
              <a:r>
                <a:rPr lang="en-US" altLang="ko-KR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 </a:t>
              </a:r>
              <a:r>
                <a:rPr lang="ko-KR" altLang="en-US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클릭할 수 있도록 유효성 검사하여 구현</a:t>
              </a:r>
              <a:endParaRPr lang="en-US" altLang="ko-KR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FDFF5A92-3674-4E3C-B5BC-BE7AECC0DE3C}"/>
                </a:ext>
              </a:extLst>
            </p:cNvPr>
            <p:cNvCxnSpPr>
              <a:cxnSpLocks/>
            </p:cNvCxnSpPr>
            <p:nvPr/>
          </p:nvCxnSpPr>
          <p:spPr>
            <a:xfrm>
              <a:off x="9990583" y="7743505"/>
              <a:ext cx="5206975" cy="0"/>
            </a:xfrm>
            <a:prstGeom prst="line">
              <a:avLst/>
            </a:prstGeom>
            <a:ln w="19050">
              <a:solidFill>
                <a:srgbClr val="2F2E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36BFD63-C920-4770-BDD3-F294A262BD9F}"/>
              </a:ext>
            </a:extLst>
          </p:cNvPr>
          <p:cNvGrpSpPr/>
          <p:nvPr/>
        </p:nvGrpSpPr>
        <p:grpSpPr>
          <a:xfrm>
            <a:off x="201325" y="8781395"/>
            <a:ext cx="998700" cy="878232"/>
            <a:chOff x="201325" y="8781395"/>
            <a:chExt cx="998700" cy="878232"/>
          </a:xfrm>
        </p:grpSpPr>
        <p:pic>
          <p:nvPicPr>
            <p:cNvPr id="45" name="Google Shape;109;g112e3eae7c5_0_386">
              <a:extLst>
                <a:ext uri="{FF2B5EF4-FFF2-40B4-BE49-F238E27FC236}">
                  <a16:creationId xmlns:a16="http://schemas.microsoft.com/office/drawing/2014/main" id="{43AC2751-16E9-413D-B56E-5CE248E0A78A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32588" y="8781395"/>
              <a:ext cx="755280" cy="8782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" name="Google Shape;110;g112e3eae7c5_0_386">
              <a:extLst>
                <a:ext uri="{FF2B5EF4-FFF2-40B4-BE49-F238E27FC236}">
                  <a16:creationId xmlns:a16="http://schemas.microsoft.com/office/drawing/2014/main" id="{AE813F82-7EF7-4ACF-9475-F0D178F016B9}"/>
                </a:ext>
              </a:extLst>
            </p:cNvPr>
            <p:cNvSpPr txBox="1"/>
            <p:nvPr/>
          </p:nvSpPr>
          <p:spPr>
            <a:xfrm>
              <a:off x="201325" y="9050077"/>
              <a:ext cx="9987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dirty="0">
                  <a:solidFill>
                    <a:srgbClr val="2F86ED"/>
                  </a:solidFill>
                  <a:latin typeface="Arial"/>
                  <a:ea typeface="Arial"/>
                  <a:cs typeface="Arial"/>
                  <a:sym typeface="Arial"/>
                </a:rPr>
                <a:t>18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g112e3eae7c5_5_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52" y="-149068"/>
            <a:ext cx="741366" cy="10643477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g112e3eae7c5_5_36"/>
          <p:cNvSpPr txBox="1"/>
          <p:nvPr/>
        </p:nvSpPr>
        <p:spPr>
          <a:xfrm rot="5400000">
            <a:off x="-2761187" y="4819619"/>
            <a:ext cx="5949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 2022. MUSKYCODE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44BF3B-8B4C-4E75-877F-C0E6C0BEA2AD}"/>
              </a:ext>
            </a:extLst>
          </p:cNvPr>
          <p:cNvSpPr/>
          <p:nvPr/>
        </p:nvSpPr>
        <p:spPr>
          <a:xfrm>
            <a:off x="1012904" y="571971"/>
            <a:ext cx="5137434" cy="103490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13;g112e3eae7c5_0_386">
            <a:extLst>
              <a:ext uri="{FF2B5EF4-FFF2-40B4-BE49-F238E27FC236}">
                <a16:creationId xmlns:a16="http://schemas.microsoft.com/office/drawing/2014/main" id="{FFDDB2F0-2824-41E6-9FFF-07B33B5680AB}"/>
              </a:ext>
            </a:extLst>
          </p:cNvPr>
          <p:cNvSpPr txBox="1"/>
          <p:nvPr/>
        </p:nvSpPr>
        <p:spPr>
          <a:xfrm>
            <a:off x="1087867" y="293769"/>
            <a:ext cx="4810013" cy="109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6500" dirty="0">
                <a:solidFill>
                  <a:srgbClr val="2F2E40"/>
                </a:solidFill>
                <a:latin typeface="Calibri"/>
                <a:ea typeface="Calibri"/>
                <a:cs typeface="Calibri"/>
                <a:sym typeface="Calibri"/>
              </a:rPr>
              <a:t>Review Board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703755-9C52-42B4-86D8-0E293E2DB3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724" t="40197" r="5326" b="4216"/>
          <a:stretch/>
        </p:blipFill>
        <p:spPr>
          <a:xfrm>
            <a:off x="3224205" y="8329119"/>
            <a:ext cx="622300" cy="9045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5A5118-5E70-488E-8970-254AECDC7C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869" r="20855"/>
          <a:stretch/>
        </p:blipFill>
        <p:spPr>
          <a:xfrm>
            <a:off x="5610901" y="8239102"/>
            <a:ext cx="701040" cy="10064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36CA755-7E4D-4ED2-BEC4-2B486C5497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1586" y="4403240"/>
            <a:ext cx="4604420" cy="3506546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F90E1792-A22C-4FC0-BC3B-BC61392DCA4E}"/>
              </a:ext>
            </a:extLst>
          </p:cNvPr>
          <p:cNvGrpSpPr/>
          <p:nvPr/>
        </p:nvGrpSpPr>
        <p:grpSpPr>
          <a:xfrm>
            <a:off x="1943740" y="6809672"/>
            <a:ext cx="5811267" cy="1358637"/>
            <a:chOff x="9763403" y="7319940"/>
            <a:chExt cx="5434155" cy="1358637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D6E293F8-E7A8-436C-9F15-18658CA61865}"/>
                </a:ext>
              </a:extLst>
            </p:cNvPr>
            <p:cNvGrpSpPr/>
            <p:nvPr/>
          </p:nvGrpSpPr>
          <p:grpSpPr>
            <a:xfrm>
              <a:off x="9763403" y="7319940"/>
              <a:ext cx="636626" cy="459207"/>
              <a:chOff x="10007525" y="1276906"/>
              <a:chExt cx="636626" cy="459207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736B6589-50C8-4AEE-A87D-EEEE1B0E6100}"/>
                  </a:ext>
                </a:extLst>
              </p:cNvPr>
              <p:cNvSpPr/>
              <p:nvPr/>
            </p:nvSpPr>
            <p:spPr>
              <a:xfrm>
                <a:off x="10007525" y="1276906"/>
                <a:ext cx="459207" cy="459207"/>
              </a:xfrm>
              <a:prstGeom prst="ellipse">
                <a:avLst/>
              </a:prstGeom>
              <a:solidFill>
                <a:srgbClr val="2F2E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D303F5A-A6A6-450E-A61E-D92E8F18C652}"/>
                  </a:ext>
                </a:extLst>
              </p:cNvPr>
              <p:cNvSpPr txBox="1"/>
              <p:nvPr/>
            </p:nvSpPr>
            <p:spPr>
              <a:xfrm>
                <a:off x="10097094" y="1314880"/>
                <a:ext cx="5470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800" dirty="0">
                    <a:solidFill>
                      <a:schemeClr val="bg1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1</a:t>
                </a:r>
                <a:endParaRPr lang="ko-KR" altLang="en-US" sz="18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endParaRPr>
              </a:p>
            </p:txBody>
          </p:sp>
        </p:grpSp>
        <p:sp>
          <p:nvSpPr>
            <p:cNvPr id="28" name="Google Shape;113;g112e3eae7c5_0_386">
              <a:extLst>
                <a:ext uri="{FF2B5EF4-FFF2-40B4-BE49-F238E27FC236}">
                  <a16:creationId xmlns:a16="http://schemas.microsoft.com/office/drawing/2014/main" id="{9AAD6478-49BF-4B46-8CE3-5E6B3CF54453}"/>
                </a:ext>
              </a:extLst>
            </p:cNvPr>
            <p:cNvSpPr txBox="1"/>
            <p:nvPr/>
          </p:nvSpPr>
          <p:spPr>
            <a:xfrm>
              <a:off x="9881185" y="7755288"/>
              <a:ext cx="5316373" cy="923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마이페이지 → 주문 내역 목록들 중 주문 상태가</a:t>
              </a:r>
              <a:endParaRPr lang="en-US" altLang="ko-KR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solidFill>
                    <a:srgbClr val="FFC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배송 완료인 상품들만 리뷰를 작성</a:t>
              </a:r>
              <a:r>
                <a:rPr lang="ko-KR" altLang="en-US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할 수 있도록 설정</a:t>
              </a:r>
              <a:endParaRPr lang="en-US" altLang="ko-KR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102F82D8-1E24-4417-BD78-4A3D6773BCC4}"/>
                </a:ext>
              </a:extLst>
            </p:cNvPr>
            <p:cNvCxnSpPr>
              <a:cxnSpLocks/>
            </p:cNvCxnSpPr>
            <p:nvPr/>
          </p:nvCxnSpPr>
          <p:spPr>
            <a:xfrm>
              <a:off x="9990583" y="7743505"/>
              <a:ext cx="5206975" cy="0"/>
            </a:xfrm>
            <a:prstGeom prst="line">
              <a:avLst/>
            </a:prstGeom>
            <a:ln w="19050">
              <a:solidFill>
                <a:srgbClr val="2F2E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1B04659-7464-45E3-8D6D-5788B3AF8054}"/>
              </a:ext>
            </a:extLst>
          </p:cNvPr>
          <p:cNvGrpSpPr/>
          <p:nvPr/>
        </p:nvGrpSpPr>
        <p:grpSpPr>
          <a:xfrm>
            <a:off x="2698113" y="1664537"/>
            <a:ext cx="8949131" cy="4491976"/>
            <a:chOff x="4247725" y="1568835"/>
            <a:chExt cx="9792549" cy="491532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E563F12-E6AE-4E75-9643-215E34831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47725" y="1568835"/>
              <a:ext cx="9792549" cy="4915326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9AC9296-C9A8-446F-BA86-04B0F9B61C95}"/>
                </a:ext>
              </a:extLst>
            </p:cNvPr>
            <p:cNvSpPr/>
            <p:nvPr/>
          </p:nvSpPr>
          <p:spPr>
            <a:xfrm>
              <a:off x="5091379" y="2283552"/>
              <a:ext cx="976503" cy="3820815"/>
            </a:xfrm>
            <a:custGeom>
              <a:avLst/>
              <a:gdLst>
                <a:gd name="connsiteX0" fmla="*/ 0 w 976503"/>
                <a:gd name="connsiteY0" fmla="*/ 0 h 3820815"/>
                <a:gd name="connsiteX1" fmla="*/ 498017 w 976503"/>
                <a:gd name="connsiteY1" fmla="*/ 0 h 3820815"/>
                <a:gd name="connsiteX2" fmla="*/ 976503 w 976503"/>
                <a:gd name="connsiteY2" fmla="*/ 0 h 3820815"/>
                <a:gd name="connsiteX3" fmla="*/ 976503 w 976503"/>
                <a:gd name="connsiteY3" fmla="*/ 584039 h 3820815"/>
                <a:gd name="connsiteX4" fmla="*/ 976503 w 976503"/>
                <a:gd name="connsiteY4" fmla="*/ 1015245 h 3820815"/>
                <a:gd name="connsiteX5" fmla="*/ 976503 w 976503"/>
                <a:gd name="connsiteY5" fmla="*/ 1561076 h 3820815"/>
                <a:gd name="connsiteX6" fmla="*/ 976503 w 976503"/>
                <a:gd name="connsiteY6" fmla="*/ 2183323 h 3820815"/>
                <a:gd name="connsiteX7" fmla="*/ 976503 w 976503"/>
                <a:gd name="connsiteY7" fmla="*/ 2767362 h 3820815"/>
                <a:gd name="connsiteX8" fmla="*/ 976503 w 976503"/>
                <a:gd name="connsiteY8" fmla="*/ 3198568 h 3820815"/>
                <a:gd name="connsiteX9" fmla="*/ 976503 w 976503"/>
                <a:gd name="connsiteY9" fmla="*/ 3820815 h 3820815"/>
                <a:gd name="connsiteX10" fmla="*/ 478486 w 976503"/>
                <a:gd name="connsiteY10" fmla="*/ 3820815 h 3820815"/>
                <a:gd name="connsiteX11" fmla="*/ 0 w 976503"/>
                <a:gd name="connsiteY11" fmla="*/ 3820815 h 3820815"/>
                <a:gd name="connsiteX12" fmla="*/ 0 w 976503"/>
                <a:gd name="connsiteY12" fmla="*/ 3351401 h 3820815"/>
                <a:gd name="connsiteX13" fmla="*/ 0 w 976503"/>
                <a:gd name="connsiteY13" fmla="*/ 2920194 h 3820815"/>
                <a:gd name="connsiteX14" fmla="*/ 0 w 976503"/>
                <a:gd name="connsiteY14" fmla="*/ 2336155 h 3820815"/>
                <a:gd name="connsiteX15" fmla="*/ 0 w 976503"/>
                <a:gd name="connsiteY15" fmla="*/ 1866741 h 3820815"/>
                <a:gd name="connsiteX16" fmla="*/ 0 w 976503"/>
                <a:gd name="connsiteY16" fmla="*/ 1244494 h 3820815"/>
                <a:gd name="connsiteX17" fmla="*/ 0 w 976503"/>
                <a:gd name="connsiteY17" fmla="*/ 698663 h 3820815"/>
                <a:gd name="connsiteX18" fmla="*/ 0 w 976503"/>
                <a:gd name="connsiteY18" fmla="*/ 0 h 3820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503" h="3820815" extrusionOk="0">
                  <a:moveTo>
                    <a:pt x="0" y="0"/>
                  </a:moveTo>
                  <a:cubicBezTo>
                    <a:pt x="117260" y="-36818"/>
                    <a:pt x="342823" y="47267"/>
                    <a:pt x="498017" y="0"/>
                  </a:cubicBezTo>
                  <a:cubicBezTo>
                    <a:pt x="653211" y="-47267"/>
                    <a:pt x="806424" y="50979"/>
                    <a:pt x="976503" y="0"/>
                  </a:cubicBezTo>
                  <a:cubicBezTo>
                    <a:pt x="988124" y="265865"/>
                    <a:pt x="935815" y="443029"/>
                    <a:pt x="976503" y="584039"/>
                  </a:cubicBezTo>
                  <a:cubicBezTo>
                    <a:pt x="1017191" y="725049"/>
                    <a:pt x="943868" y="872176"/>
                    <a:pt x="976503" y="1015245"/>
                  </a:cubicBezTo>
                  <a:cubicBezTo>
                    <a:pt x="1009138" y="1158314"/>
                    <a:pt x="957600" y="1427581"/>
                    <a:pt x="976503" y="1561076"/>
                  </a:cubicBezTo>
                  <a:cubicBezTo>
                    <a:pt x="995406" y="1694571"/>
                    <a:pt x="943061" y="1903117"/>
                    <a:pt x="976503" y="2183323"/>
                  </a:cubicBezTo>
                  <a:cubicBezTo>
                    <a:pt x="1009945" y="2463529"/>
                    <a:pt x="911142" y="2600273"/>
                    <a:pt x="976503" y="2767362"/>
                  </a:cubicBezTo>
                  <a:cubicBezTo>
                    <a:pt x="1041864" y="2934451"/>
                    <a:pt x="931137" y="2993003"/>
                    <a:pt x="976503" y="3198568"/>
                  </a:cubicBezTo>
                  <a:cubicBezTo>
                    <a:pt x="1021869" y="3404133"/>
                    <a:pt x="954593" y="3603801"/>
                    <a:pt x="976503" y="3820815"/>
                  </a:cubicBezTo>
                  <a:cubicBezTo>
                    <a:pt x="764702" y="3878818"/>
                    <a:pt x="710518" y="3783698"/>
                    <a:pt x="478486" y="3820815"/>
                  </a:cubicBezTo>
                  <a:cubicBezTo>
                    <a:pt x="246454" y="3857932"/>
                    <a:pt x="218671" y="3788373"/>
                    <a:pt x="0" y="3820815"/>
                  </a:cubicBezTo>
                  <a:cubicBezTo>
                    <a:pt x="-52339" y="3710840"/>
                    <a:pt x="40787" y="3548061"/>
                    <a:pt x="0" y="3351401"/>
                  </a:cubicBezTo>
                  <a:cubicBezTo>
                    <a:pt x="-40787" y="3154741"/>
                    <a:pt x="1544" y="3121411"/>
                    <a:pt x="0" y="2920194"/>
                  </a:cubicBezTo>
                  <a:cubicBezTo>
                    <a:pt x="-1544" y="2718977"/>
                    <a:pt x="56168" y="2542909"/>
                    <a:pt x="0" y="2336155"/>
                  </a:cubicBezTo>
                  <a:cubicBezTo>
                    <a:pt x="-56168" y="2129401"/>
                    <a:pt x="39107" y="1971475"/>
                    <a:pt x="0" y="1866741"/>
                  </a:cubicBezTo>
                  <a:cubicBezTo>
                    <a:pt x="-39107" y="1762007"/>
                    <a:pt x="19185" y="1449590"/>
                    <a:pt x="0" y="1244494"/>
                  </a:cubicBezTo>
                  <a:cubicBezTo>
                    <a:pt x="-19185" y="1039398"/>
                    <a:pt x="51709" y="865140"/>
                    <a:pt x="0" y="698663"/>
                  </a:cubicBezTo>
                  <a:cubicBezTo>
                    <a:pt x="-51709" y="532186"/>
                    <a:pt x="39175" y="209906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1067823815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F223E8EC-1C2E-4A78-8E63-9D00ECDEFBB8}"/>
                    </a:ext>
                  </a:extLst>
                </p14:cNvPr>
                <p14:cNvContentPartPr/>
                <p14:nvPr/>
              </p14:nvContentPartPr>
              <p14:xfrm>
                <a:off x="5242882" y="3027240"/>
                <a:ext cx="693720" cy="1620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F223E8EC-1C2E-4A78-8E63-9D00ECDEFBB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184186" y="2909099"/>
                  <a:ext cx="811507" cy="2528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6A54BC0A-B632-4A4E-885C-A14140C73D68}"/>
                    </a:ext>
                  </a:extLst>
                </p14:cNvPr>
                <p14:cNvContentPartPr/>
                <p14:nvPr/>
              </p14:nvContentPartPr>
              <p14:xfrm>
                <a:off x="5200402" y="5812920"/>
                <a:ext cx="719280" cy="1620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6A54BC0A-B632-4A4E-885C-A14140C73D6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141709" y="5694383"/>
                  <a:ext cx="837059" cy="252878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48F1998-B0C5-4BEC-914C-C7A101D3DAFD}"/>
              </a:ext>
            </a:extLst>
          </p:cNvPr>
          <p:cNvCxnSpPr>
            <a:cxnSpLocks/>
          </p:cNvCxnSpPr>
          <p:nvPr/>
        </p:nvCxnSpPr>
        <p:spPr>
          <a:xfrm flipH="1">
            <a:off x="2434815" y="5837472"/>
            <a:ext cx="1489729" cy="1010174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113;g112e3eae7c5_0_386">
            <a:extLst>
              <a:ext uri="{FF2B5EF4-FFF2-40B4-BE49-F238E27FC236}">
                <a16:creationId xmlns:a16="http://schemas.microsoft.com/office/drawing/2014/main" id="{4DAEBC55-BC59-4F16-92E7-41C3C671217A}"/>
              </a:ext>
            </a:extLst>
          </p:cNvPr>
          <p:cNvSpPr txBox="1"/>
          <p:nvPr/>
        </p:nvSpPr>
        <p:spPr>
          <a:xfrm>
            <a:off x="2196427" y="9174173"/>
            <a:ext cx="2628050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FFC00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&lt;</a:t>
            </a:r>
            <a:r>
              <a:rPr lang="ko-KR" altLang="en-US" dirty="0">
                <a:solidFill>
                  <a:srgbClr val="FFC00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배송 완료가 아닌 단계</a:t>
            </a:r>
            <a:r>
              <a:rPr lang="en-US" altLang="ko-KR" dirty="0">
                <a:solidFill>
                  <a:srgbClr val="FFC00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&gt;</a:t>
            </a:r>
          </a:p>
        </p:txBody>
      </p:sp>
      <p:sp>
        <p:nvSpPr>
          <p:cNvPr id="41" name="Google Shape;113;g112e3eae7c5_0_386">
            <a:extLst>
              <a:ext uri="{FF2B5EF4-FFF2-40B4-BE49-F238E27FC236}">
                <a16:creationId xmlns:a16="http://schemas.microsoft.com/office/drawing/2014/main" id="{EAE5DC46-77D8-4AE4-AD2F-9FAB5F711BAD}"/>
              </a:ext>
            </a:extLst>
          </p:cNvPr>
          <p:cNvSpPr txBox="1"/>
          <p:nvPr/>
        </p:nvSpPr>
        <p:spPr>
          <a:xfrm>
            <a:off x="4647396" y="9174173"/>
            <a:ext cx="2628050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FFC00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&lt;</a:t>
            </a:r>
            <a:r>
              <a:rPr lang="ko-KR" altLang="en-US" dirty="0">
                <a:solidFill>
                  <a:srgbClr val="FFC00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배송 완료 단계</a:t>
            </a:r>
            <a:r>
              <a:rPr lang="en-US" altLang="ko-KR" dirty="0">
                <a:solidFill>
                  <a:srgbClr val="FFC00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&gt;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DE57AD0-1445-46CC-8BD9-69A5FE231420}"/>
              </a:ext>
            </a:extLst>
          </p:cNvPr>
          <p:cNvSpPr/>
          <p:nvPr/>
        </p:nvSpPr>
        <p:spPr>
          <a:xfrm>
            <a:off x="10430038" y="5351260"/>
            <a:ext cx="687120" cy="383649"/>
          </a:xfrm>
          <a:custGeom>
            <a:avLst/>
            <a:gdLst>
              <a:gd name="connsiteX0" fmla="*/ 0 w 687120"/>
              <a:gd name="connsiteY0" fmla="*/ 0 h 383649"/>
              <a:gd name="connsiteX1" fmla="*/ 350431 w 687120"/>
              <a:gd name="connsiteY1" fmla="*/ 0 h 383649"/>
              <a:gd name="connsiteX2" fmla="*/ 687120 w 687120"/>
              <a:gd name="connsiteY2" fmla="*/ 0 h 383649"/>
              <a:gd name="connsiteX3" fmla="*/ 687120 w 687120"/>
              <a:gd name="connsiteY3" fmla="*/ 383649 h 383649"/>
              <a:gd name="connsiteX4" fmla="*/ 364174 w 687120"/>
              <a:gd name="connsiteY4" fmla="*/ 383649 h 383649"/>
              <a:gd name="connsiteX5" fmla="*/ 0 w 687120"/>
              <a:gd name="connsiteY5" fmla="*/ 383649 h 383649"/>
              <a:gd name="connsiteX6" fmla="*/ 0 w 687120"/>
              <a:gd name="connsiteY6" fmla="*/ 0 h 383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120" h="383649" extrusionOk="0">
                <a:moveTo>
                  <a:pt x="0" y="0"/>
                </a:moveTo>
                <a:cubicBezTo>
                  <a:pt x="157618" y="-16695"/>
                  <a:pt x="252603" y="3904"/>
                  <a:pt x="350431" y="0"/>
                </a:cubicBezTo>
                <a:cubicBezTo>
                  <a:pt x="448259" y="-3904"/>
                  <a:pt x="612368" y="37726"/>
                  <a:pt x="687120" y="0"/>
                </a:cubicBezTo>
                <a:cubicBezTo>
                  <a:pt x="708953" y="158124"/>
                  <a:pt x="663088" y="296013"/>
                  <a:pt x="687120" y="383649"/>
                </a:cubicBezTo>
                <a:cubicBezTo>
                  <a:pt x="534274" y="406456"/>
                  <a:pt x="457080" y="375490"/>
                  <a:pt x="364174" y="383649"/>
                </a:cubicBezTo>
                <a:cubicBezTo>
                  <a:pt x="271268" y="391808"/>
                  <a:pt x="95416" y="352711"/>
                  <a:pt x="0" y="383649"/>
                </a:cubicBezTo>
                <a:cubicBezTo>
                  <a:pt x="-7335" y="205875"/>
                  <a:pt x="14220" y="100304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06782381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BF20645-5C61-402F-B7BB-C4758601BF9B}"/>
              </a:ext>
            </a:extLst>
          </p:cNvPr>
          <p:cNvCxnSpPr>
            <a:cxnSpLocks/>
            <a:endCxn id="48" idx="1"/>
          </p:cNvCxnSpPr>
          <p:nvPr/>
        </p:nvCxnSpPr>
        <p:spPr>
          <a:xfrm flipV="1">
            <a:off x="11117158" y="4189645"/>
            <a:ext cx="725488" cy="1346894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256B6BE-56C7-4A99-BA39-8A6266AF5F05}"/>
              </a:ext>
            </a:extLst>
          </p:cNvPr>
          <p:cNvGrpSpPr/>
          <p:nvPr/>
        </p:nvGrpSpPr>
        <p:grpSpPr>
          <a:xfrm>
            <a:off x="11716690" y="3500401"/>
            <a:ext cx="5811267" cy="943139"/>
            <a:chOff x="9763403" y="7319940"/>
            <a:chExt cx="5434155" cy="943139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F1E3F894-5512-466E-8DB8-0EB642889AAC}"/>
                </a:ext>
              </a:extLst>
            </p:cNvPr>
            <p:cNvGrpSpPr/>
            <p:nvPr/>
          </p:nvGrpSpPr>
          <p:grpSpPr>
            <a:xfrm>
              <a:off x="9763403" y="7319940"/>
              <a:ext cx="636626" cy="459207"/>
              <a:chOff x="10007525" y="1276906"/>
              <a:chExt cx="636626" cy="459207"/>
            </a:xfrm>
          </p:grpSpPr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45C2858-1408-4C89-9037-2D5D5AAABBB4}"/>
                  </a:ext>
                </a:extLst>
              </p:cNvPr>
              <p:cNvSpPr/>
              <p:nvPr/>
            </p:nvSpPr>
            <p:spPr>
              <a:xfrm>
                <a:off x="10007525" y="1276906"/>
                <a:ext cx="459207" cy="459207"/>
              </a:xfrm>
              <a:prstGeom prst="ellipse">
                <a:avLst/>
              </a:prstGeom>
              <a:solidFill>
                <a:srgbClr val="2F2E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D88E5AE-6639-48D0-B8A1-2698F3F447A3}"/>
                  </a:ext>
                </a:extLst>
              </p:cNvPr>
              <p:cNvSpPr txBox="1"/>
              <p:nvPr/>
            </p:nvSpPr>
            <p:spPr>
              <a:xfrm>
                <a:off x="10097094" y="1314880"/>
                <a:ext cx="5470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800" dirty="0">
                    <a:solidFill>
                      <a:schemeClr val="bg1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2</a:t>
                </a:r>
                <a:endParaRPr lang="ko-KR" altLang="en-US" sz="18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endParaRPr>
              </a:p>
            </p:txBody>
          </p:sp>
        </p:grpSp>
        <p:sp>
          <p:nvSpPr>
            <p:cNvPr id="48" name="Google Shape;113;g112e3eae7c5_0_386">
              <a:extLst>
                <a:ext uri="{FF2B5EF4-FFF2-40B4-BE49-F238E27FC236}">
                  <a16:creationId xmlns:a16="http://schemas.microsoft.com/office/drawing/2014/main" id="{995C4480-C948-4542-A835-F556E5536388}"/>
                </a:ext>
              </a:extLst>
            </p:cNvPr>
            <p:cNvSpPr txBox="1"/>
            <p:nvPr/>
          </p:nvSpPr>
          <p:spPr>
            <a:xfrm>
              <a:off x="9881185" y="7755288"/>
              <a:ext cx="5316373" cy="5077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배송 완료 상태일 경우 리뷰 작성 가능</a:t>
              </a:r>
              <a:endParaRPr lang="en-US" altLang="ko-KR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endParaRP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5052CEAD-962D-46B4-86B7-FAA295F7DB7F}"/>
                </a:ext>
              </a:extLst>
            </p:cNvPr>
            <p:cNvCxnSpPr>
              <a:cxnSpLocks/>
            </p:cNvCxnSpPr>
            <p:nvPr/>
          </p:nvCxnSpPr>
          <p:spPr>
            <a:xfrm>
              <a:off x="9990583" y="7743505"/>
              <a:ext cx="5206975" cy="0"/>
            </a:xfrm>
            <a:prstGeom prst="line">
              <a:avLst/>
            </a:prstGeom>
            <a:ln w="19050">
              <a:solidFill>
                <a:srgbClr val="2F2E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AF3630C-CEBB-4981-B6EC-57CA98F12787}"/>
              </a:ext>
            </a:extLst>
          </p:cNvPr>
          <p:cNvGrpSpPr/>
          <p:nvPr/>
        </p:nvGrpSpPr>
        <p:grpSpPr>
          <a:xfrm>
            <a:off x="201325" y="8781395"/>
            <a:ext cx="998700" cy="878232"/>
            <a:chOff x="201325" y="8781395"/>
            <a:chExt cx="998700" cy="878232"/>
          </a:xfrm>
        </p:grpSpPr>
        <p:pic>
          <p:nvPicPr>
            <p:cNvPr id="59" name="Google Shape;109;g112e3eae7c5_0_386">
              <a:extLst>
                <a:ext uri="{FF2B5EF4-FFF2-40B4-BE49-F238E27FC236}">
                  <a16:creationId xmlns:a16="http://schemas.microsoft.com/office/drawing/2014/main" id="{6D375628-1894-4559-9903-4072357343DA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332588" y="8781395"/>
              <a:ext cx="755280" cy="8782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" name="Google Shape;110;g112e3eae7c5_0_386">
              <a:extLst>
                <a:ext uri="{FF2B5EF4-FFF2-40B4-BE49-F238E27FC236}">
                  <a16:creationId xmlns:a16="http://schemas.microsoft.com/office/drawing/2014/main" id="{BCDB44B7-F1CE-47C5-A591-AEF18C0720B4}"/>
                </a:ext>
              </a:extLst>
            </p:cNvPr>
            <p:cNvSpPr txBox="1"/>
            <p:nvPr/>
          </p:nvSpPr>
          <p:spPr>
            <a:xfrm>
              <a:off x="201325" y="9050077"/>
              <a:ext cx="9987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dirty="0">
                  <a:solidFill>
                    <a:srgbClr val="2F86ED"/>
                  </a:solidFill>
                  <a:latin typeface="Arial"/>
                  <a:ea typeface="Arial"/>
                  <a:cs typeface="Arial"/>
                  <a:sym typeface="Arial"/>
                </a:rPr>
                <a:t>19</a:t>
              </a:r>
              <a:endPara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g112e3eae7c5_3_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52" y="-149068"/>
            <a:ext cx="741366" cy="10643477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g112e3eae7c5_3_21"/>
          <p:cNvSpPr txBox="1"/>
          <p:nvPr/>
        </p:nvSpPr>
        <p:spPr>
          <a:xfrm rot="5400000">
            <a:off x="-2761187" y="4819619"/>
            <a:ext cx="5949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 2022. MUSKYCODE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CE1EDD7-B1BD-4C1C-974C-4DDFFD7AFEB8}"/>
              </a:ext>
            </a:extLst>
          </p:cNvPr>
          <p:cNvSpPr/>
          <p:nvPr/>
        </p:nvSpPr>
        <p:spPr>
          <a:xfrm>
            <a:off x="1012904" y="571971"/>
            <a:ext cx="5137434" cy="103490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Google Shape;113;g112e3eae7c5_0_386">
            <a:extLst>
              <a:ext uri="{FF2B5EF4-FFF2-40B4-BE49-F238E27FC236}">
                <a16:creationId xmlns:a16="http://schemas.microsoft.com/office/drawing/2014/main" id="{7ED5FB00-CA2A-44B0-B3EB-06E5282A8A3F}"/>
              </a:ext>
            </a:extLst>
          </p:cNvPr>
          <p:cNvSpPr txBox="1"/>
          <p:nvPr/>
        </p:nvSpPr>
        <p:spPr>
          <a:xfrm>
            <a:off x="1087867" y="293769"/>
            <a:ext cx="4810013" cy="109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6500" dirty="0">
                <a:solidFill>
                  <a:srgbClr val="2F2E40"/>
                </a:solidFill>
                <a:latin typeface="Calibri"/>
                <a:ea typeface="Calibri"/>
                <a:cs typeface="Calibri"/>
                <a:sym typeface="Calibri"/>
              </a:rPr>
              <a:t>Q&amp;A Board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7AAD63D-7B71-4758-BD81-19CD304ADBC3}"/>
              </a:ext>
            </a:extLst>
          </p:cNvPr>
          <p:cNvGrpSpPr/>
          <p:nvPr/>
        </p:nvGrpSpPr>
        <p:grpSpPr>
          <a:xfrm>
            <a:off x="1369787" y="2969721"/>
            <a:ext cx="8087475" cy="5015477"/>
            <a:chOff x="1200025" y="2232626"/>
            <a:chExt cx="9609653" cy="595946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65EB743-D2DA-478F-866F-8D509281AF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77"/>
            <a:stretch/>
          </p:blipFill>
          <p:spPr>
            <a:xfrm>
              <a:off x="1200025" y="2621280"/>
              <a:ext cx="9609653" cy="5570808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309C2BF-1C4B-47E5-ADD0-3EF804917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7408" y="2232626"/>
              <a:ext cx="685859" cy="388654"/>
            </a:xfrm>
            <a:prstGeom prst="rect">
              <a:avLst/>
            </a:prstGeom>
          </p:spPr>
        </p:pic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7316962-EE32-4D8A-9954-8B4B1663A968}"/>
              </a:ext>
            </a:extLst>
          </p:cNvPr>
          <p:cNvSpPr/>
          <p:nvPr/>
        </p:nvSpPr>
        <p:spPr>
          <a:xfrm>
            <a:off x="2245265" y="5028023"/>
            <a:ext cx="1449335" cy="961436"/>
          </a:xfrm>
          <a:custGeom>
            <a:avLst/>
            <a:gdLst>
              <a:gd name="connsiteX0" fmla="*/ 0 w 1449335"/>
              <a:gd name="connsiteY0" fmla="*/ 0 h 961436"/>
              <a:gd name="connsiteX1" fmla="*/ 497605 w 1449335"/>
              <a:gd name="connsiteY1" fmla="*/ 0 h 961436"/>
              <a:gd name="connsiteX2" fmla="*/ 937237 w 1449335"/>
              <a:gd name="connsiteY2" fmla="*/ 0 h 961436"/>
              <a:gd name="connsiteX3" fmla="*/ 1449335 w 1449335"/>
              <a:gd name="connsiteY3" fmla="*/ 0 h 961436"/>
              <a:gd name="connsiteX4" fmla="*/ 1449335 w 1449335"/>
              <a:gd name="connsiteY4" fmla="*/ 461489 h 961436"/>
              <a:gd name="connsiteX5" fmla="*/ 1449335 w 1449335"/>
              <a:gd name="connsiteY5" fmla="*/ 961436 h 961436"/>
              <a:gd name="connsiteX6" fmla="*/ 937237 w 1449335"/>
              <a:gd name="connsiteY6" fmla="*/ 961436 h 961436"/>
              <a:gd name="connsiteX7" fmla="*/ 454125 w 1449335"/>
              <a:gd name="connsiteY7" fmla="*/ 961436 h 961436"/>
              <a:gd name="connsiteX8" fmla="*/ 0 w 1449335"/>
              <a:gd name="connsiteY8" fmla="*/ 961436 h 961436"/>
              <a:gd name="connsiteX9" fmla="*/ 0 w 1449335"/>
              <a:gd name="connsiteY9" fmla="*/ 490332 h 961436"/>
              <a:gd name="connsiteX10" fmla="*/ 0 w 1449335"/>
              <a:gd name="connsiteY10" fmla="*/ 0 h 96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9335" h="961436" extrusionOk="0">
                <a:moveTo>
                  <a:pt x="0" y="0"/>
                </a:moveTo>
                <a:cubicBezTo>
                  <a:pt x="158460" y="-14137"/>
                  <a:pt x="315210" y="19780"/>
                  <a:pt x="497605" y="0"/>
                </a:cubicBezTo>
                <a:cubicBezTo>
                  <a:pt x="680001" y="-19780"/>
                  <a:pt x="825279" y="50115"/>
                  <a:pt x="937237" y="0"/>
                </a:cubicBezTo>
                <a:cubicBezTo>
                  <a:pt x="1049195" y="-50115"/>
                  <a:pt x="1290403" y="4595"/>
                  <a:pt x="1449335" y="0"/>
                </a:cubicBezTo>
                <a:cubicBezTo>
                  <a:pt x="1453521" y="223806"/>
                  <a:pt x="1421369" y="279981"/>
                  <a:pt x="1449335" y="461489"/>
                </a:cubicBezTo>
                <a:cubicBezTo>
                  <a:pt x="1477301" y="642997"/>
                  <a:pt x="1404319" y="810106"/>
                  <a:pt x="1449335" y="961436"/>
                </a:cubicBezTo>
                <a:cubicBezTo>
                  <a:pt x="1218686" y="993224"/>
                  <a:pt x="1179454" y="932825"/>
                  <a:pt x="937237" y="961436"/>
                </a:cubicBezTo>
                <a:cubicBezTo>
                  <a:pt x="695020" y="990047"/>
                  <a:pt x="667666" y="912187"/>
                  <a:pt x="454125" y="961436"/>
                </a:cubicBezTo>
                <a:cubicBezTo>
                  <a:pt x="240584" y="1010685"/>
                  <a:pt x="223989" y="907528"/>
                  <a:pt x="0" y="961436"/>
                </a:cubicBezTo>
                <a:cubicBezTo>
                  <a:pt x="-29730" y="835631"/>
                  <a:pt x="54645" y="612368"/>
                  <a:pt x="0" y="490332"/>
                </a:cubicBezTo>
                <a:cubicBezTo>
                  <a:pt x="-54645" y="368296"/>
                  <a:pt x="21520" y="177795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06782381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B53B5DE-8374-4753-90E0-E58D313C2644}"/>
              </a:ext>
            </a:extLst>
          </p:cNvPr>
          <p:cNvCxnSpPr>
            <a:cxnSpLocks/>
          </p:cNvCxnSpPr>
          <p:nvPr/>
        </p:nvCxnSpPr>
        <p:spPr>
          <a:xfrm>
            <a:off x="3694599" y="5541014"/>
            <a:ext cx="6830466" cy="1321856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5F54738-7C71-475E-BE4B-6ECFB67826CD}"/>
              </a:ext>
            </a:extLst>
          </p:cNvPr>
          <p:cNvSpPr/>
          <p:nvPr/>
        </p:nvSpPr>
        <p:spPr>
          <a:xfrm>
            <a:off x="5323497" y="3631335"/>
            <a:ext cx="577218" cy="398931"/>
          </a:xfrm>
          <a:custGeom>
            <a:avLst/>
            <a:gdLst>
              <a:gd name="connsiteX0" fmla="*/ 0 w 577218"/>
              <a:gd name="connsiteY0" fmla="*/ 0 h 398931"/>
              <a:gd name="connsiteX1" fmla="*/ 577218 w 577218"/>
              <a:gd name="connsiteY1" fmla="*/ 0 h 398931"/>
              <a:gd name="connsiteX2" fmla="*/ 577218 w 577218"/>
              <a:gd name="connsiteY2" fmla="*/ 398931 h 398931"/>
              <a:gd name="connsiteX3" fmla="*/ 0 w 577218"/>
              <a:gd name="connsiteY3" fmla="*/ 398931 h 398931"/>
              <a:gd name="connsiteX4" fmla="*/ 0 w 577218"/>
              <a:gd name="connsiteY4" fmla="*/ 0 h 398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7218" h="398931" extrusionOk="0">
                <a:moveTo>
                  <a:pt x="0" y="0"/>
                </a:moveTo>
                <a:cubicBezTo>
                  <a:pt x="162814" y="-51260"/>
                  <a:pt x="381861" y="28489"/>
                  <a:pt x="577218" y="0"/>
                </a:cubicBezTo>
                <a:cubicBezTo>
                  <a:pt x="600657" y="197682"/>
                  <a:pt x="546544" y="252782"/>
                  <a:pt x="577218" y="398931"/>
                </a:cubicBezTo>
                <a:cubicBezTo>
                  <a:pt x="440517" y="465998"/>
                  <a:pt x="188140" y="345718"/>
                  <a:pt x="0" y="398931"/>
                </a:cubicBezTo>
                <a:cubicBezTo>
                  <a:pt x="-20336" y="310353"/>
                  <a:pt x="19131" y="92223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06782381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697A8EE-5DCA-42B0-83DD-F45F22671A65}"/>
              </a:ext>
            </a:extLst>
          </p:cNvPr>
          <p:cNvSpPr/>
          <p:nvPr/>
        </p:nvSpPr>
        <p:spPr>
          <a:xfrm>
            <a:off x="6148945" y="3651991"/>
            <a:ext cx="577218" cy="398931"/>
          </a:xfrm>
          <a:custGeom>
            <a:avLst/>
            <a:gdLst>
              <a:gd name="connsiteX0" fmla="*/ 0 w 577218"/>
              <a:gd name="connsiteY0" fmla="*/ 0 h 398931"/>
              <a:gd name="connsiteX1" fmla="*/ 577218 w 577218"/>
              <a:gd name="connsiteY1" fmla="*/ 0 h 398931"/>
              <a:gd name="connsiteX2" fmla="*/ 577218 w 577218"/>
              <a:gd name="connsiteY2" fmla="*/ 398931 h 398931"/>
              <a:gd name="connsiteX3" fmla="*/ 0 w 577218"/>
              <a:gd name="connsiteY3" fmla="*/ 398931 h 398931"/>
              <a:gd name="connsiteX4" fmla="*/ 0 w 577218"/>
              <a:gd name="connsiteY4" fmla="*/ 0 h 398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7218" h="398931" extrusionOk="0">
                <a:moveTo>
                  <a:pt x="0" y="0"/>
                </a:moveTo>
                <a:cubicBezTo>
                  <a:pt x="162814" y="-51260"/>
                  <a:pt x="381861" y="28489"/>
                  <a:pt x="577218" y="0"/>
                </a:cubicBezTo>
                <a:cubicBezTo>
                  <a:pt x="600657" y="197682"/>
                  <a:pt x="546544" y="252782"/>
                  <a:pt x="577218" y="398931"/>
                </a:cubicBezTo>
                <a:cubicBezTo>
                  <a:pt x="440517" y="465998"/>
                  <a:pt x="188140" y="345718"/>
                  <a:pt x="0" y="398931"/>
                </a:cubicBezTo>
                <a:cubicBezTo>
                  <a:pt x="-20336" y="310353"/>
                  <a:pt x="19131" y="92223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06782381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D810C9E-A1AE-4841-8694-B9E5DD532037}"/>
              </a:ext>
            </a:extLst>
          </p:cNvPr>
          <p:cNvCxnSpPr>
            <a:cxnSpLocks/>
          </p:cNvCxnSpPr>
          <p:nvPr/>
        </p:nvCxnSpPr>
        <p:spPr>
          <a:xfrm>
            <a:off x="5612106" y="4050922"/>
            <a:ext cx="4912959" cy="131122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4634933-D6A0-469B-BBD4-7AFDF6BF8448}"/>
              </a:ext>
            </a:extLst>
          </p:cNvPr>
          <p:cNvCxnSpPr>
            <a:cxnSpLocks/>
          </p:cNvCxnSpPr>
          <p:nvPr/>
        </p:nvCxnSpPr>
        <p:spPr>
          <a:xfrm flipV="1">
            <a:off x="6726164" y="2891974"/>
            <a:ext cx="3798901" cy="96059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Google Shape;113;g112e3eae7c5_0_386">
            <a:extLst>
              <a:ext uri="{FF2B5EF4-FFF2-40B4-BE49-F238E27FC236}">
                <a16:creationId xmlns:a16="http://schemas.microsoft.com/office/drawing/2014/main" id="{7A80BCEB-E3A7-4C42-A413-79B95455FD01}"/>
              </a:ext>
            </a:extLst>
          </p:cNvPr>
          <p:cNvSpPr txBox="1"/>
          <p:nvPr/>
        </p:nvSpPr>
        <p:spPr>
          <a:xfrm>
            <a:off x="10728686" y="2528365"/>
            <a:ext cx="671464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회원이 </a:t>
            </a:r>
            <a:r>
              <a:rPr lang="en-US" altLang="ko-KR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Q&amp;A</a:t>
            </a:r>
            <a:r>
              <a:rPr lang="ko-KR" altLang="en-US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게시판에 글을 작성할 경우</a:t>
            </a:r>
            <a:endParaRPr lang="en-US" altLang="ko-KR" sz="1800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rgbClr val="FFC00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카테고리를 선택</a:t>
            </a:r>
            <a:r>
              <a:rPr lang="ko-KR" altLang="en-US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하여 작성할 수 있도록 구현</a:t>
            </a:r>
            <a:endParaRPr lang="en-US" altLang="ko-KR" sz="1800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4AA448CD-8E4B-4CBD-9642-A7248FDDC877}"/>
              </a:ext>
            </a:extLst>
          </p:cNvPr>
          <p:cNvCxnSpPr>
            <a:cxnSpLocks/>
          </p:cNvCxnSpPr>
          <p:nvPr/>
        </p:nvCxnSpPr>
        <p:spPr>
          <a:xfrm>
            <a:off x="11024631" y="3682523"/>
            <a:ext cx="6388223" cy="0"/>
          </a:xfrm>
          <a:prstGeom prst="line">
            <a:avLst/>
          </a:prstGeom>
          <a:ln w="38100">
            <a:solidFill>
              <a:srgbClr val="2F2E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Google Shape;113;g112e3eae7c5_0_386">
            <a:extLst>
              <a:ext uri="{FF2B5EF4-FFF2-40B4-BE49-F238E27FC236}">
                <a16:creationId xmlns:a16="http://schemas.microsoft.com/office/drawing/2014/main" id="{04BC34FC-20BD-443B-945C-815AC346899A}"/>
              </a:ext>
            </a:extLst>
          </p:cNvPr>
          <p:cNvSpPr txBox="1"/>
          <p:nvPr/>
        </p:nvSpPr>
        <p:spPr>
          <a:xfrm>
            <a:off x="10438575" y="4188890"/>
            <a:ext cx="7216021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rgbClr val="FFC00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답변 여부 </a:t>
            </a:r>
            <a:r>
              <a:rPr lang="ko-KR" altLang="en-US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카테고리를 만들어서</a:t>
            </a:r>
            <a:br>
              <a:rPr lang="en-US" altLang="ko-KR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</a:br>
            <a:r>
              <a:rPr lang="ko-KR" altLang="en-US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답글이 달린 게시글과</a:t>
            </a:r>
            <a:endParaRPr lang="en-US" altLang="ko-KR" sz="1800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답글이 달리지 않은 </a:t>
            </a:r>
            <a:r>
              <a:rPr lang="ko-KR" altLang="en-US" sz="1800" dirty="0">
                <a:solidFill>
                  <a:srgbClr val="FFC00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게시글을 구분하기 위한 기능 </a:t>
            </a:r>
            <a:r>
              <a:rPr lang="ko-KR" altLang="en-US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구현</a:t>
            </a:r>
            <a:endParaRPr lang="en-US" altLang="ko-KR" sz="1800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78DC5C4-1572-455F-8E8F-8D36FAA73BC3}"/>
              </a:ext>
            </a:extLst>
          </p:cNvPr>
          <p:cNvCxnSpPr>
            <a:cxnSpLocks/>
          </p:cNvCxnSpPr>
          <p:nvPr/>
        </p:nvCxnSpPr>
        <p:spPr>
          <a:xfrm>
            <a:off x="11024631" y="5989459"/>
            <a:ext cx="6388223" cy="0"/>
          </a:xfrm>
          <a:prstGeom prst="line">
            <a:avLst/>
          </a:prstGeom>
          <a:ln w="38100">
            <a:solidFill>
              <a:srgbClr val="2F2E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Google Shape;113;g112e3eae7c5_0_386">
            <a:extLst>
              <a:ext uri="{FF2B5EF4-FFF2-40B4-BE49-F238E27FC236}">
                <a16:creationId xmlns:a16="http://schemas.microsoft.com/office/drawing/2014/main" id="{EE62B37A-5454-4A25-AEFE-B48C5DB232DB}"/>
              </a:ext>
            </a:extLst>
          </p:cNvPr>
          <p:cNvSpPr txBox="1"/>
          <p:nvPr/>
        </p:nvSpPr>
        <p:spPr>
          <a:xfrm>
            <a:off x="10438575" y="6618995"/>
            <a:ext cx="7216021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답글 기능을 구현하여</a:t>
            </a:r>
            <a:r>
              <a:rPr lang="en-US" altLang="ko-KR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 </a:t>
            </a:r>
            <a:r>
              <a:rPr lang="ko-KR" altLang="en-US" sz="1800" dirty="0">
                <a:solidFill>
                  <a:srgbClr val="FFC00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답글인 경우 제목 들여쓰기</a:t>
            </a:r>
            <a:r>
              <a:rPr lang="ko-KR" altLang="en-US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 설정</a:t>
            </a:r>
            <a:endParaRPr lang="en-US" altLang="ko-KR" sz="1800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80B01EF-BBF6-4820-A718-1AA6DF6C4F21}"/>
              </a:ext>
            </a:extLst>
          </p:cNvPr>
          <p:cNvGrpSpPr/>
          <p:nvPr/>
        </p:nvGrpSpPr>
        <p:grpSpPr>
          <a:xfrm>
            <a:off x="201325" y="8781395"/>
            <a:ext cx="998700" cy="878232"/>
            <a:chOff x="201325" y="8781395"/>
            <a:chExt cx="998700" cy="878232"/>
          </a:xfrm>
        </p:grpSpPr>
        <p:pic>
          <p:nvPicPr>
            <p:cNvPr id="63" name="Google Shape;109;g112e3eae7c5_0_386">
              <a:extLst>
                <a:ext uri="{FF2B5EF4-FFF2-40B4-BE49-F238E27FC236}">
                  <a16:creationId xmlns:a16="http://schemas.microsoft.com/office/drawing/2014/main" id="{38AF8DFC-2671-44B7-90CF-80EE96B4D775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32588" y="8781395"/>
              <a:ext cx="755280" cy="8782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" name="Google Shape;110;g112e3eae7c5_0_386">
              <a:extLst>
                <a:ext uri="{FF2B5EF4-FFF2-40B4-BE49-F238E27FC236}">
                  <a16:creationId xmlns:a16="http://schemas.microsoft.com/office/drawing/2014/main" id="{7EE6F384-92BD-4B1B-AAF6-F231199CCF17}"/>
                </a:ext>
              </a:extLst>
            </p:cNvPr>
            <p:cNvSpPr txBox="1"/>
            <p:nvPr/>
          </p:nvSpPr>
          <p:spPr>
            <a:xfrm>
              <a:off x="201325" y="9050077"/>
              <a:ext cx="998700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dirty="0">
                  <a:solidFill>
                    <a:srgbClr val="2F86ED"/>
                  </a:solidFill>
                  <a:ea typeface="Calibri"/>
                </a:rPr>
                <a:t>20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g112e3eae7c5_6_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52" y="-149068"/>
            <a:ext cx="741366" cy="10643477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g112e3eae7c5_6_21"/>
          <p:cNvSpPr txBox="1"/>
          <p:nvPr/>
        </p:nvSpPr>
        <p:spPr>
          <a:xfrm rot="5400000">
            <a:off x="-2761187" y="4819619"/>
            <a:ext cx="5949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 2022. MUSKYCODE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192773C-B2D3-4625-B769-43A9257EB47F}"/>
              </a:ext>
            </a:extLst>
          </p:cNvPr>
          <p:cNvSpPr/>
          <p:nvPr/>
        </p:nvSpPr>
        <p:spPr>
          <a:xfrm>
            <a:off x="1012904" y="571971"/>
            <a:ext cx="5137434" cy="103490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13;g112e3eae7c5_0_386">
            <a:extLst>
              <a:ext uri="{FF2B5EF4-FFF2-40B4-BE49-F238E27FC236}">
                <a16:creationId xmlns:a16="http://schemas.microsoft.com/office/drawing/2014/main" id="{AF6A79F8-95C1-4BE0-8A20-642E729BCA4B}"/>
              </a:ext>
            </a:extLst>
          </p:cNvPr>
          <p:cNvSpPr txBox="1"/>
          <p:nvPr/>
        </p:nvSpPr>
        <p:spPr>
          <a:xfrm>
            <a:off x="1087867" y="293769"/>
            <a:ext cx="4810013" cy="109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6500" dirty="0">
                <a:solidFill>
                  <a:srgbClr val="2F2E40"/>
                </a:solidFill>
                <a:latin typeface="Calibri"/>
                <a:ea typeface="Calibri"/>
                <a:cs typeface="Calibri"/>
                <a:sym typeface="Calibri"/>
              </a:rPr>
              <a:t>Q&amp;A Board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Google Shape;589;g112e3eae7c5_6_112">
            <a:extLst>
              <a:ext uri="{FF2B5EF4-FFF2-40B4-BE49-F238E27FC236}">
                <a16:creationId xmlns:a16="http://schemas.microsoft.com/office/drawing/2014/main" id="{C1E8BAF8-64A9-4334-A018-6BFC4A752B5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412" t="9272" r="2222" b="11605"/>
          <a:stretch/>
        </p:blipFill>
        <p:spPr>
          <a:xfrm>
            <a:off x="5158298" y="1972370"/>
            <a:ext cx="7971403" cy="2412584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3CB53-BC65-44E1-B812-1DFC76E7EC0A}"/>
              </a:ext>
            </a:extLst>
          </p:cNvPr>
          <p:cNvSpPr/>
          <p:nvPr/>
        </p:nvSpPr>
        <p:spPr>
          <a:xfrm>
            <a:off x="9078110" y="4023875"/>
            <a:ext cx="785530" cy="304463"/>
          </a:xfrm>
          <a:custGeom>
            <a:avLst/>
            <a:gdLst>
              <a:gd name="connsiteX0" fmla="*/ 0 w 785530"/>
              <a:gd name="connsiteY0" fmla="*/ 0 h 304463"/>
              <a:gd name="connsiteX1" fmla="*/ 400620 w 785530"/>
              <a:gd name="connsiteY1" fmla="*/ 0 h 304463"/>
              <a:gd name="connsiteX2" fmla="*/ 785530 w 785530"/>
              <a:gd name="connsiteY2" fmla="*/ 0 h 304463"/>
              <a:gd name="connsiteX3" fmla="*/ 785530 w 785530"/>
              <a:gd name="connsiteY3" fmla="*/ 304463 h 304463"/>
              <a:gd name="connsiteX4" fmla="*/ 416331 w 785530"/>
              <a:gd name="connsiteY4" fmla="*/ 304463 h 304463"/>
              <a:gd name="connsiteX5" fmla="*/ 0 w 785530"/>
              <a:gd name="connsiteY5" fmla="*/ 304463 h 304463"/>
              <a:gd name="connsiteX6" fmla="*/ 0 w 785530"/>
              <a:gd name="connsiteY6" fmla="*/ 0 h 30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5530" h="304463" extrusionOk="0">
                <a:moveTo>
                  <a:pt x="0" y="0"/>
                </a:moveTo>
                <a:cubicBezTo>
                  <a:pt x="121813" y="-25230"/>
                  <a:pt x="255911" y="47616"/>
                  <a:pt x="400620" y="0"/>
                </a:cubicBezTo>
                <a:cubicBezTo>
                  <a:pt x="545329" y="-47616"/>
                  <a:pt x="688350" y="43755"/>
                  <a:pt x="785530" y="0"/>
                </a:cubicBezTo>
                <a:cubicBezTo>
                  <a:pt x="818782" y="115352"/>
                  <a:pt x="784264" y="214708"/>
                  <a:pt x="785530" y="304463"/>
                </a:cubicBezTo>
                <a:cubicBezTo>
                  <a:pt x="617415" y="318895"/>
                  <a:pt x="581828" y="284449"/>
                  <a:pt x="416331" y="304463"/>
                </a:cubicBezTo>
                <a:cubicBezTo>
                  <a:pt x="250834" y="324477"/>
                  <a:pt x="89162" y="269844"/>
                  <a:pt x="0" y="304463"/>
                </a:cubicBezTo>
                <a:cubicBezTo>
                  <a:pt x="-1105" y="196543"/>
                  <a:pt x="24117" y="74917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06782381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CE3D26D-A04D-4E96-80CC-89EA771CCF05}"/>
              </a:ext>
            </a:extLst>
          </p:cNvPr>
          <p:cNvCxnSpPr>
            <a:cxnSpLocks/>
          </p:cNvCxnSpPr>
          <p:nvPr/>
        </p:nvCxnSpPr>
        <p:spPr>
          <a:xfrm>
            <a:off x="9863640" y="4201856"/>
            <a:ext cx="2137860" cy="103867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7CFF8A4-0EB3-4694-A4FD-27317D1EE716}"/>
              </a:ext>
            </a:extLst>
          </p:cNvPr>
          <p:cNvSpPr/>
          <p:nvPr/>
        </p:nvSpPr>
        <p:spPr>
          <a:xfrm>
            <a:off x="7574280" y="4023875"/>
            <a:ext cx="1503830" cy="313683"/>
          </a:xfrm>
          <a:custGeom>
            <a:avLst/>
            <a:gdLst>
              <a:gd name="connsiteX0" fmla="*/ 0 w 1503830"/>
              <a:gd name="connsiteY0" fmla="*/ 0 h 313683"/>
              <a:gd name="connsiteX1" fmla="*/ 516315 w 1503830"/>
              <a:gd name="connsiteY1" fmla="*/ 0 h 313683"/>
              <a:gd name="connsiteX2" fmla="*/ 972477 w 1503830"/>
              <a:gd name="connsiteY2" fmla="*/ 0 h 313683"/>
              <a:gd name="connsiteX3" fmla="*/ 1503830 w 1503830"/>
              <a:gd name="connsiteY3" fmla="*/ 0 h 313683"/>
              <a:gd name="connsiteX4" fmla="*/ 1503830 w 1503830"/>
              <a:gd name="connsiteY4" fmla="*/ 313683 h 313683"/>
              <a:gd name="connsiteX5" fmla="*/ 1002553 w 1503830"/>
              <a:gd name="connsiteY5" fmla="*/ 313683 h 313683"/>
              <a:gd name="connsiteX6" fmla="*/ 546392 w 1503830"/>
              <a:gd name="connsiteY6" fmla="*/ 313683 h 313683"/>
              <a:gd name="connsiteX7" fmla="*/ 0 w 1503830"/>
              <a:gd name="connsiteY7" fmla="*/ 313683 h 313683"/>
              <a:gd name="connsiteX8" fmla="*/ 0 w 1503830"/>
              <a:gd name="connsiteY8" fmla="*/ 0 h 31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3830" h="313683" extrusionOk="0">
                <a:moveTo>
                  <a:pt x="0" y="0"/>
                </a:moveTo>
                <a:cubicBezTo>
                  <a:pt x="146206" y="-31413"/>
                  <a:pt x="320057" y="4737"/>
                  <a:pt x="516315" y="0"/>
                </a:cubicBezTo>
                <a:cubicBezTo>
                  <a:pt x="712574" y="-4737"/>
                  <a:pt x="862428" y="15665"/>
                  <a:pt x="972477" y="0"/>
                </a:cubicBezTo>
                <a:cubicBezTo>
                  <a:pt x="1082526" y="-15665"/>
                  <a:pt x="1383863" y="36860"/>
                  <a:pt x="1503830" y="0"/>
                </a:cubicBezTo>
                <a:cubicBezTo>
                  <a:pt x="1505717" y="90746"/>
                  <a:pt x="1499459" y="196084"/>
                  <a:pt x="1503830" y="313683"/>
                </a:cubicBezTo>
                <a:cubicBezTo>
                  <a:pt x="1388331" y="339577"/>
                  <a:pt x="1211028" y="268043"/>
                  <a:pt x="1002553" y="313683"/>
                </a:cubicBezTo>
                <a:cubicBezTo>
                  <a:pt x="794078" y="359323"/>
                  <a:pt x="687923" y="269616"/>
                  <a:pt x="546392" y="313683"/>
                </a:cubicBezTo>
                <a:cubicBezTo>
                  <a:pt x="404861" y="357750"/>
                  <a:pt x="153080" y="249260"/>
                  <a:pt x="0" y="313683"/>
                </a:cubicBezTo>
                <a:cubicBezTo>
                  <a:pt x="-19099" y="191531"/>
                  <a:pt x="17600" y="110406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06782381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06B58E4-3CEA-4EC0-9755-D34E77707FC3}"/>
              </a:ext>
            </a:extLst>
          </p:cNvPr>
          <p:cNvCxnSpPr>
            <a:cxnSpLocks/>
          </p:cNvCxnSpPr>
          <p:nvPr/>
        </p:nvCxnSpPr>
        <p:spPr>
          <a:xfrm flipH="1">
            <a:off x="7256793" y="4337559"/>
            <a:ext cx="1388994" cy="902969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7" name="Google Shape;567;g112e3eae7c5_6_21"/>
          <p:cNvPicPr preferRelativeResize="0"/>
          <p:nvPr/>
        </p:nvPicPr>
        <p:blipFill rotWithShape="1">
          <a:blip r:embed="rId5">
            <a:alphaModFix/>
          </a:blip>
          <a:srcRect l="16407" r="12462" b="15069"/>
          <a:stretch/>
        </p:blipFill>
        <p:spPr>
          <a:xfrm>
            <a:off x="2205730" y="6781731"/>
            <a:ext cx="3858001" cy="2725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96;g112e3eae7c5_6_92">
            <a:extLst>
              <a:ext uri="{FF2B5EF4-FFF2-40B4-BE49-F238E27FC236}">
                <a16:creationId xmlns:a16="http://schemas.microsoft.com/office/drawing/2014/main" id="{337D0058-E53E-474E-AA12-CC3EF92B8DB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6865" r="5229" b="6784"/>
          <a:stretch/>
        </p:blipFill>
        <p:spPr>
          <a:xfrm>
            <a:off x="12902954" y="6728854"/>
            <a:ext cx="3901066" cy="28488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4F761C4-30BF-41F0-9ED6-BD70AAEB18AD}"/>
              </a:ext>
            </a:extLst>
          </p:cNvPr>
          <p:cNvGrpSpPr/>
          <p:nvPr/>
        </p:nvGrpSpPr>
        <p:grpSpPr>
          <a:xfrm>
            <a:off x="2074301" y="5202554"/>
            <a:ext cx="3983959" cy="1358637"/>
            <a:chOff x="1087867" y="5394342"/>
            <a:chExt cx="3983959" cy="1358637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C289F26D-0886-41F9-BE80-657F52C2CCAF}"/>
                </a:ext>
              </a:extLst>
            </p:cNvPr>
            <p:cNvGrpSpPr/>
            <p:nvPr/>
          </p:nvGrpSpPr>
          <p:grpSpPr>
            <a:xfrm>
              <a:off x="1087867" y="5394342"/>
              <a:ext cx="680806" cy="459207"/>
              <a:chOff x="10007525" y="1276906"/>
              <a:chExt cx="636626" cy="459207"/>
            </a:xfrm>
          </p:grpSpPr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BD677DCD-1FCC-40DB-A175-61CAC1B52505}"/>
                  </a:ext>
                </a:extLst>
              </p:cNvPr>
              <p:cNvSpPr/>
              <p:nvPr/>
            </p:nvSpPr>
            <p:spPr>
              <a:xfrm>
                <a:off x="10007525" y="1276906"/>
                <a:ext cx="459207" cy="459207"/>
              </a:xfrm>
              <a:prstGeom prst="ellipse">
                <a:avLst/>
              </a:prstGeom>
              <a:solidFill>
                <a:srgbClr val="2F2E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979B465-4C41-4C6F-B669-174537DDC04D}"/>
                  </a:ext>
                </a:extLst>
              </p:cNvPr>
              <p:cNvSpPr txBox="1"/>
              <p:nvPr/>
            </p:nvSpPr>
            <p:spPr>
              <a:xfrm>
                <a:off x="10097094" y="1314880"/>
                <a:ext cx="5470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800" dirty="0">
                    <a:solidFill>
                      <a:schemeClr val="bg1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1</a:t>
                </a:r>
                <a:endParaRPr lang="ko-KR" altLang="en-US" sz="18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endParaRPr>
              </a:p>
            </p:txBody>
          </p:sp>
        </p:grpSp>
        <p:sp>
          <p:nvSpPr>
            <p:cNvPr id="38" name="Google Shape;113;g112e3eae7c5_0_386">
              <a:extLst>
                <a:ext uri="{FF2B5EF4-FFF2-40B4-BE49-F238E27FC236}">
                  <a16:creationId xmlns:a16="http://schemas.microsoft.com/office/drawing/2014/main" id="{000893CA-91C4-48EE-BB9E-2441DEB4C6FC}"/>
                </a:ext>
              </a:extLst>
            </p:cNvPr>
            <p:cNvSpPr txBox="1"/>
            <p:nvPr/>
          </p:nvSpPr>
          <p:spPr>
            <a:xfrm>
              <a:off x="1213824" y="5829690"/>
              <a:ext cx="3858002" cy="923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Q&amp;A</a:t>
              </a:r>
              <a:r>
                <a:rPr lang="ko-KR" altLang="en-US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게시판에 새 글 작성 시</a:t>
              </a:r>
              <a:endParaRPr lang="en-US" altLang="ko-KR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카테고리를 반드시 선택하도록 설정</a:t>
              </a:r>
              <a:endParaRPr lang="en-US" altLang="ko-KR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AF3787D7-A9F6-453F-8BC8-FF9369E54506}"/>
                </a:ext>
              </a:extLst>
            </p:cNvPr>
            <p:cNvCxnSpPr>
              <a:cxnSpLocks/>
            </p:cNvCxnSpPr>
            <p:nvPr/>
          </p:nvCxnSpPr>
          <p:spPr>
            <a:xfrm>
              <a:off x="1330813" y="5817907"/>
              <a:ext cx="3598375" cy="0"/>
            </a:xfrm>
            <a:prstGeom prst="line">
              <a:avLst/>
            </a:prstGeom>
            <a:ln w="19050">
              <a:solidFill>
                <a:srgbClr val="2F2E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D71FC17-8DF2-4E46-B42D-5BAFF42EC8F7}"/>
              </a:ext>
            </a:extLst>
          </p:cNvPr>
          <p:cNvGrpSpPr/>
          <p:nvPr/>
        </p:nvGrpSpPr>
        <p:grpSpPr>
          <a:xfrm>
            <a:off x="6575987" y="5202554"/>
            <a:ext cx="680806" cy="459207"/>
            <a:chOff x="10007525" y="1276906"/>
            <a:chExt cx="636626" cy="459207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6B8FD4B-CCD6-4697-9FF7-005EBFEB9375}"/>
                </a:ext>
              </a:extLst>
            </p:cNvPr>
            <p:cNvSpPr/>
            <p:nvPr/>
          </p:nvSpPr>
          <p:spPr>
            <a:xfrm>
              <a:off x="10007525" y="1276906"/>
              <a:ext cx="459207" cy="459207"/>
            </a:xfrm>
            <a:prstGeom prst="ellipse">
              <a:avLst/>
            </a:prstGeom>
            <a:solidFill>
              <a:srgbClr val="2F2E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6EB7BB9-E68A-4395-A1AD-CA741D5773E5}"/>
                </a:ext>
              </a:extLst>
            </p:cNvPr>
            <p:cNvSpPr txBox="1"/>
            <p:nvPr/>
          </p:nvSpPr>
          <p:spPr>
            <a:xfrm>
              <a:off x="10097094" y="1314880"/>
              <a:ext cx="547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2</a:t>
              </a:r>
              <a:endParaRPr lang="ko-KR" altLang="en-US" sz="18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DDE6E3F-F3A6-4462-B26D-0C5DDD11CACA}"/>
              </a:ext>
            </a:extLst>
          </p:cNvPr>
          <p:cNvGrpSpPr/>
          <p:nvPr/>
        </p:nvGrpSpPr>
        <p:grpSpPr>
          <a:xfrm>
            <a:off x="6701944" y="5626119"/>
            <a:ext cx="4856644" cy="1766069"/>
            <a:chOff x="6701944" y="5911998"/>
            <a:chExt cx="3858002" cy="1766069"/>
          </a:xfrm>
        </p:grpSpPr>
        <p:sp>
          <p:nvSpPr>
            <p:cNvPr id="49" name="Google Shape;113;g112e3eae7c5_0_386">
              <a:extLst>
                <a:ext uri="{FF2B5EF4-FFF2-40B4-BE49-F238E27FC236}">
                  <a16:creationId xmlns:a16="http://schemas.microsoft.com/office/drawing/2014/main" id="{B3907486-19CE-43BA-9EA5-D015E74793E5}"/>
                </a:ext>
              </a:extLst>
            </p:cNvPr>
            <p:cNvSpPr txBox="1"/>
            <p:nvPr/>
          </p:nvSpPr>
          <p:spPr>
            <a:xfrm>
              <a:off x="6701944" y="5923781"/>
              <a:ext cx="3858002" cy="1754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글 삭제</a:t>
              </a:r>
              <a:r>
                <a:rPr lang="en-US" altLang="ko-KR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·</a:t>
              </a:r>
              <a:r>
                <a:rPr lang="ko-KR" altLang="en-US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글 변경</a:t>
              </a:r>
              <a:r>
                <a:rPr lang="en-US" altLang="ko-KR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·</a:t>
              </a:r>
              <a:r>
                <a:rPr lang="ko-KR" altLang="en-US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답글 쓰기 버튼은 </a:t>
              </a:r>
              <a:endParaRPr lang="en-US" altLang="ko-KR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글을 작성한 회원 또는 </a:t>
              </a:r>
              <a:r>
                <a:rPr lang="en-US" altLang="ko-KR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 </a:t>
              </a:r>
              <a:r>
                <a:rPr lang="ko-KR" altLang="en-US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관리자에게만 표시하고</a:t>
              </a:r>
              <a:endParaRPr lang="en-US" altLang="ko-KR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사용할 수 있도록 설정</a:t>
              </a:r>
              <a:endParaRPr lang="en-US" altLang="ko-KR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10671836-F578-4803-BD17-A931CD626F5F}"/>
                </a:ext>
              </a:extLst>
            </p:cNvPr>
            <p:cNvCxnSpPr>
              <a:cxnSpLocks/>
            </p:cNvCxnSpPr>
            <p:nvPr/>
          </p:nvCxnSpPr>
          <p:spPr>
            <a:xfrm>
              <a:off x="6818933" y="5911998"/>
              <a:ext cx="3598375" cy="0"/>
            </a:xfrm>
            <a:prstGeom prst="line">
              <a:avLst/>
            </a:prstGeom>
            <a:ln w="19050">
              <a:solidFill>
                <a:srgbClr val="2F2E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EF15206E-BEC6-4745-85D0-42247C53AB8F}"/>
              </a:ext>
            </a:extLst>
          </p:cNvPr>
          <p:cNvGrpSpPr/>
          <p:nvPr/>
        </p:nvGrpSpPr>
        <p:grpSpPr>
          <a:xfrm>
            <a:off x="12164559" y="5202554"/>
            <a:ext cx="680806" cy="459207"/>
            <a:chOff x="10007525" y="1276906"/>
            <a:chExt cx="636626" cy="459207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CF772889-26F8-4210-8C50-0C0F2B1A21F9}"/>
                </a:ext>
              </a:extLst>
            </p:cNvPr>
            <p:cNvSpPr/>
            <p:nvPr/>
          </p:nvSpPr>
          <p:spPr>
            <a:xfrm>
              <a:off x="10007525" y="1276906"/>
              <a:ext cx="459207" cy="459207"/>
            </a:xfrm>
            <a:prstGeom prst="ellipse">
              <a:avLst/>
            </a:prstGeom>
            <a:solidFill>
              <a:srgbClr val="2F2E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8F8C2F8-94FA-4891-ADDD-60483B028E91}"/>
                </a:ext>
              </a:extLst>
            </p:cNvPr>
            <p:cNvSpPr txBox="1"/>
            <p:nvPr/>
          </p:nvSpPr>
          <p:spPr>
            <a:xfrm>
              <a:off x="10097094" y="1314880"/>
              <a:ext cx="547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3</a:t>
              </a:r>
              <a:endParaRPr lang="ko-KR" altLang="en-US" sz="18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2FD365C-9085-4456-8CE9-1B230CB85693}"/>
              </a:ext>
            </a:extLst>
          </p:cNvPr>
          <p:cNvGrpSpPr/>
          <p:nvPr/>
        </p:nvGrpSpPr>
        <p:grpSpPr>
          <a:xfrm>
            <a:off x="12290514" y="5626119"/>
            <a:ext cx="5125947" cy="935072"/>
            <a:chOff x="6701943" y="5911998"/>
            <a:chExt cx="4071930" cy="935072"/>
          </a:xfrm>
        </p:grpSpPr>
        <p:sp>
          <p:nvSpPr>
            <p:cNvPr id="60" name="Google Shape;113;g112e3eae7c5_0_386">
              <a:extLst>
                <a:ext uri="{FF2B5EF4-FFF2-40B4-BE49-F238E27FC236}">
                  <a16:creationId xmlns:a16="http://schemas.microsoft.com/office/drawing/2014/main" id="{0374B882-5F4F-4D23-B9BB-600D6027707E}"/>
                </a:ext>
              </a:extLst>
            </p:cNvPr>
            <p:cNvSpPr txBox="1"/>
            <p:nvPr/>
          </p:nvSpPr>
          <p:spPr>
            <a:xfrm>
              <a:off x="6701943" y="5923781"/>
              <a:ext cx="4071930" cy="923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답글 쓰기 버튼을 선택할 경우</a:t>
              </a:r>
              <a:endParaRPr lang="en-US" altLang="ko-KR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카테고리는 </a:t>
              </a:r>
              <a:r>
                <a:rPr lang="ko-KR" altLang="en-US" sz="1800" dirty="0">
                  <a:solidFill>
                    <a:srgbClr val="FFC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부모 글의 카테고리</a:t>
              </a:r>
              <a:r>
                <a:rPr lang="ko-KR" altLang="en-US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를 가져오도록 설정</a:t>
              </a:r>
              <a:endParaRPr lang="en-US" altLang="ko-KR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endParaRP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BAD4D7C9-785D-4896-8BCD-56F75B1C82A8}"/>
                </a:ext>
              </a:extLst>
            </p:cNvPr>
            <p:cNvCxnSpPr>
              <a:cxnSpLocks/>
            </p:cNvCxnSpPr>
            <p:nvPr/>
          </p:nvCxnSpPr>
          <p:spPr>
            <a:xfrm>
              <a:off x="6818933" y="5911998"/>
              <a:ext cx="3598375" cy="0"/>
            </a:xfrm>
            <a:prstGeom prst="line">
              <a:avLst/>
            </a:prstGeom>
            <a:ln w="19050">
              <a:solidFill>
                <a:srgbClr val="2F2E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E05D625C-8A31-4791-B987-DC0C594D42F7}"/>
              </a:ext>
            </a:extLst>
          </p:cNvPr>
          <p:cNvGrpSpPr/>
          <p:nvPr/>
        </p:nvGrpSpPr>
        <p:grpSpPr>
          <a:xfrm>
            <a:off x="201325" y="8781395"/>
            <a:ext cx="998700" cy="878232"/>
            <a:chOff x="201325" y="8781395"/>
            <a:chExt cx="998700" cy="878232"/>
          </a:xfrm>
        </p:grpSpPr>
        <p:pic>
          <p:nvPicPr>
            <p:cNvPr id="66" name="Google Shape;109;g112e3eae7c5_0_386">
              <a:extLst>
                <a:ext uri="{FF2B5EF4-FFF2-40B4-BE49-F238E27FC236}">
                  <a16:creationId xmlns:a16="http://schemas.microsoft.com/office/drawing/2014/main" id="{B3B0B698-10F9-43FA-9B29-1454F8A01E96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32588" y="8781395"/>
              <a:ext cx="755280" cy="8782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" name="Google Shape;110;g112e3eae7c5_0_386">
              <a:extLst>
                <a:ext uri="{FF2B5EF4-FFF2-40B4-BE49-F238E27FC236}">
                  <a16:creationId xmlns:a16="http://schemas.microsoft.com/office/drawing/2014/main" id="{29787363-9F6B-4723-A281-5BBEE39832D2}"/>
                </a:ext>
              </a:extLst>
            </p:cNvPr>
            <p:cNvSpPr txBox="1"/>
            <p:nvPr/>
          </p:nvSpPr>
          <p:spPr>
            <a:xfrm>
              <a:off x="201325" y="9050077"/>
              <a:ext cx="998700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dirty="0">
                  <a:solidFill>
                    <a:srgbClr val="2F86ED"/>
                  </a:solidFill>
                  <a:ea typeface="Calibri"/>
                </a:rPr>
                <a:t>21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123;p7">
            <a:extLst>
              <a:ext uri="{FF2B5EF4-FFF2-40B4-BE49-F238E27FC236}">
                <a16:creationId xmlns:a16="http://schemas.microsoft.com/office/drawing/2014/main" id="{589463F7-C2B3-40E8-8392-B6B9AA77924B}"/>
              </a:ext>
            </a:extLst>
          </p:cNvPr>
          <p:cNvSpPr/>
          <p:nvPr/>
        </p:nvSpPr>
        <p:spPr>
          <a:xfrm>
            <a:off x="14588221" y="3753651"/>
            <a:ext cx="2561100" cy="4809900"/>
          </a:xfrm>
          <a:prstGeom prst="roundRect">
            <a:avLst>
              <a:gd name="adj" fmla="val 16667"/>
            </a:avLst>
          </a:prstGeom>
          <a:solidFill>
            <a:srgbClr val="2F2E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47" name="Google Shape;119;p7">
            <a:extLst>
              <a:ext uri="{FF2B5EF4-FFF2-40B4-BE49-F238E27FC236}">
                <a16:creationId xmlns:a16="http://schemas.microsoft.com/office/drawing/2014/main" id="{580FCA4A-5D95-4588-B00B-2383AA636F0F}"/>
              </a:ext>
            </a:extLst>
          </p:cNvPr>
          <p:cNvSpPr/>
          <p:nvPr/>
        </p:nvSpPr>
        <p:spPr>
          <a:xfrm>
            <a:off x="1864262" y="3753663"/>
            <a:ext cx="2561100" cy="4809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124" name="Google Shape;12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52" y="-149068"/>
            <a:ext cx="741366" cy="1064347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7"/>
          <p:cNvSpPr txBox="1"/>
          <p:nvPr/>
        </p:nvSpPr>
        <p:spPr>
          <a:xfrm rot="5400000">
            <a:off x="-2761187" y="4819619"/>
            <a:ext cx="5949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 2022. MUSKYCODE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  <p:pic>
        <p:nvPicPr>
          <p:cNvPr id="134" name="Google Shape;134;p7"/>
          <p:cNvPicPr preferRelativeResize="0"/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14012" y="3753651"/>
            <a:ext cx="2667575" cy="266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7"/>
          <p:cNvPicPr preferRelativeResize="0"/>
          <p:nvPr/>
        </p:nvPicPr>
        <p:blipFill>
          <a:blip r:embed="rId6">
            <a:alphaModFix/>
            <a:lum bright="70000" contrast="-70000"/>
          </a:blip>
          <a:stretch>
            <a:fillRect/>
          </a:stretch>
        </p:blipFill>
        <p:spPr>
          <a:xfrm>
            <a:off x="14664212" y="3966438"/>
            <a:ext cx="2519175" cy="2513157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113;g112e3eae7c5_0_386">
            <a:extLst>
              <a:ext uri="{FF2B5EF4-FFF2-40B4-BE49-F238E27FC236}">
                <a16:creationId xmlns:a16="http://schemas.microsoft.com/office/drawing/2014/main" id="{A48AD630-E0CE-417E-9D03-C1E5ED775946}"/>
              </a:ext>
            </a:extLst>
          </p:cNvPr>
          <p:cNvSpPr txBox="1"/>
          <p:nvPr/>
        </p:nvSpPr>
        <p:spPr>
          <a:xfrm>
            <a:off x="1581947" y="1723437"/>
            <a:ext cx="7447754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rgbClr val="2F2E4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 0</a:t>
            </a:r>
            <a:r>
              <a:rPr lang="en-US" altLang="ko-KR" sz="5400" dirty="0">
                <a:solidFill>
                  <a:srgbClr val="2F2E4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5</a:t>
            </a:r>
            <a:r>
              <a:rPr lang="en-US" sz="5400" dirty="0">
                <a:solidFill>
                  <a:srgbClr val="2F2E4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. </a:t>
            </a:r>
            <a:r>
              <a:rPr lang="ko-KR" altLang="en-US" sz="5400" dirty="0">
                <a:solidFill>
                  <a:srgbClr val="2F2E4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관리자 페이지</a:t>
            </a:r>
            <a:endParaRPr lang="en-US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</p:txBody>
      </p:sp>
      <p:sp>
        <p:nvSpPr>
          <p:cNvPr id="29" name="Google Shape;122;p7">
            <a:extLst>
              <a:ext uri="{FF2B5EF4-FFF2-40B4-BE49-F238E27FC236}">
                <a16:creationId xmlns:a16="http://schemas.microsoft.com/office/drawing/2014/main" id="{00CAE923-6954-47CD-A033-2C009B562FFD}"/>
              </a:ext>
            </a:extLst>
          </p:cNvPr>
          <p:cNvSpPr/>
          <p:nvPr/>
        </p:nvSpPr>
        <p:spPr>
          <a:xfrm>
            <a:off x="5052587" y="3753663"/>
            <a:ext cx="2561100" cy="4809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31" name="Google Shape;138;p7">
            <a:extLst>
              <a:ext uri="{FF2B5EF4-FFF2-40B4-BE49-F238E27FC236}">
                <a16:creationId xmlns:a16="http://schemas.microsoft.com/office/drawing/2014/main" id="{BEDAEFBD-D55F-4754-93C8-58EB44F24B8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73641" y="3737838"/>
            <a:ext cx="2519175" cy="2513158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119;p7">
            <a:extLst>
              <a:ext uri="{FF2B5EF4-FFF2-40B4-BE49-F238E27FC236}">
                <a16:creationId xmlns:a16="http://schemas.microsoft.com/office/drawing/2014/main" id="{7376881C-AA26-4834-AF1E-1E1B0995A613}"/>
              </a:ext>
            </a:extLst>
          </p:cNvPr>
          <p:cNvSpPr/>
          <p:nvPr/>
        </p:nvSpPr>
        <p:spPr>
          <a:xfrm>
            <a:off x="8292350" y="3753663"/>
            <a:ext cx="2561100" cy="4809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34" name="Google Shape;137;p7">
            <a:extLst>
              <a:ext uri="{FF2B5EF4-FFF2-40B4-BE49-F238E27FC236}">
                <a16:creationId xmlns:a16="http://schemas.microsoft.com/office/drawing/2014/main" id="{9D7355F3-83AA-4A89-9D84-96386BC9E924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62150" y="3845388"/>
            <a:ext cx="2298038" cy="2298038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120;p7">
            <a:extLst>
              <a:ext uri="{FF2B5EF4-FFF2-40B4-BE49-F238E27FC236}">
                <a16:creationId xmlns:a16="http://schemas.microsoft.com/office/drawing/2014/main" id="{1DBE65E9-9212-4606-91FE-C78004FD47CC}"/>
              </a:ext>
            </a:extLst>
          </p:cNvPr>
          <p:cNvSpPr/>
          <p:nvPr/>
        </p:nvSpPr>
        <p:spPr>
          <a:xfrm>
            <a:off x="11427587" y="3753651"/>
            <a:ext cx="2561100" cy="4809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37" name="Google Shape;136;p7">
            <a:extLst>
              <a:ext uri="{FF2B5EF4-FFF2-40B4-BE49-F238E27FC236}">
                <a16:creationId xmlns:a16="http://schemas.microsoft.com/office/drawing/2014/main" id="{B4AF9A61-E2AC-40B4-9EBC-C3C41F574CB0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958487" y="4134663"/>
            <a:ext cx="1953775" cy="199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128;p7">
            <a:extLst>
              <a:ext uri="{FF2B5EF4-FFF2-40B4-BE49-F238E27FC236}">
                <a16:creationId xmlns:a16="http://schemas.microsoft.com/office/drawing/2014/main" id="{76A8A6B0-CDA6-45A4-9672-F8E07546B54D}"/>
              </a:ext>
            </a:extLst>
          </p:cNvPr>
          <p:cNvSpPr txBox="1"/>
          <p:nvPr/>
        </p:nvSpPr>
        <p:spPr>
          <a:xfrm>
            <a:off x="1923912" y="6938411"/>
            <a:ext cx="25611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 err="1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로그인</a:t>
            </a:r>
            <a:r>
              <a:rPr lang="en-US" sz="3300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 </a:t>
            </a:r>
            <a:r>
              <a:rPr lang="ko-KR" altLang="en-US" sz="3300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및 </a:t>
            </a:r>
            <a:endParaRPr lang="en-US" altLang="ko-KR" sz="3300" b="1" dirty="0">
              <a:solidFill>
                <a:schemeClr val="tx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Nanum Gothic"/>
              <a:sym typeface="Nanum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 err="1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회원가입</a:t>
            </a:r>
            <a:r>
              <a:rPr lang="en-US" sz="3300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 </a:t>
            </a:r>
            <a:endParaRPr sz="3400" b="1" dirty="0">
              <a:solidFill>
                <a:schemeClr val="tx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Nanum Gothic"/>
              <a:sym typeface="Nanum Gothic"/>
            </a:endParaRPr>
          </a:p>
        </p:txBody>
      </p:sp>
      <p:sp>
        <p:nvSpPr>
          <p:cNvPr id="39" name="Google Shape;130;p7">
            <a:extLst>
              <a:ext uri="{FF2B5EF4-FFF2-40B4-BE49-F238E27FC236}">
                <a16:creationId xmlns:a16="http://schemas.microsoft.com/office/drawing/2014/main" id="{1059F0A6-117D-4635-93A9-C7913F449726}"/>
              </a:ext>
            </a:extLst>
          </p:cNvPr>
          <p:cNvSpPr txBox="1"/>
          <p:nvPr/>
        </p:nvSpPr>
        <p:spPr>
          <a:xfrm>
            <a:off x="5060487" y="7094344"/>
            <a:ext cx="2561100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 err="1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마이</a:t>
            </a:r>
            <a:r>
              <a:rPr lang="en-US" sz="3300" b="1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 </a:t>
            </a:r>
            <a:r>
              <a:rPr lang="en-US" sz="3300" b="1" dirty="0" err="1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페이지</a:t>
            </a:r>
            <a:r>
              <a:rPr lang="en-US" sz="3300" b="1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 </a:t>
            </a:r>
            <a:endParaRPr sz="3400" b="1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Nanum Gothic"/>
              <a:sym typeface="Nanum Gothic"/>
            </a:endParaRPr>
          </a:p>
        </p:txBody>
      </p:sp>
      <p:sp>
        <p:nvSpPr>
          <p:cNvPr id="40" name="Google Shape;131;p7">
            <a:extLst>
              <a:ext uri="{FF2B5EF4-FFF2-40B4-BE49-F238E27FC236}">
                <a16:creationId xmlns:a16="http://schemas.microsoft.com/office/drawing/2014/main" id="{76B92B2B-1F98-4496-8199-BAF1CABC8E6E}"/>
              </a:ext>
            </a:extLst>
          </p:cNvPr>
          <p:cNvSpPr txBox="1"/>
          <p:nvPr/>
        </p:nvSpPr>
        <p:spPr>
          <a:xfrm>
            <a:off x="8260887" y="6938411"/>
            <a:ext cx="25611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 err="1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주문</a:t>
            </a:r>
            <a:r>
              <a:rPr lang="en-US" sz="3300" b="1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 </a:t>
            </a:r>
            <a:r>
              <a:rPr lang="ko-KR" altLang="en-US" sz="3300" b="1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및</a:t>
            </a:r>
            <a:endParaRPr sz="3300" b="1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Nanum Gothic"/>
              <a:sym typeface="Nanum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 err="1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장바구니</a:t>
            </a:r>
            <a:endParaRPr sz="3300" b="1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Nanum Gothic"/>
              <a:sym typeface="Nanum Gothic"/>
            </a:endParaRPr>
          </a:p>
        </p:txBody>
      </p:sp>
      <p:sp>
        <p:nvSpPr>
          <p:cNvPr id="41" name="Google Shape;132;p7">
            <a:extLst>
              <a:ext uri="{FF2B5EF4-FFF2-40B4-BE49-F238E27FC236}">
                <a16:creationId xmlns:a16="http://schemas.microsoft.com/office/drawing/2014/main" id="{8BB1561D-08DF-437B-8F20-3BA1BB39D480}"/>
              </a:ext>
            </a:extLst>
          </p:cNvPr>
          <p:cNvSpPr txBox="1"/>
          <p:nvPr/>
        </p:nvSpPr>
        <p:spPr>
          <a:xfrm>
            <a:off x="11461287" y="7094344"/>
            <a:ext cx="2561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 err="1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게시판</a:t>
            </a:r>
            <a:r>
              <a:rPr lang="en-US" sz="3300" b="1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 </a:t>
            </a:r>
            <a:endParaRPr sz="3400" b="1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Nanum Gothic"/>
              <a:sym typeface="Nanum Gothic"/>
            </a:endParaRPr>
          </a:p>
        </p:txBody>
      </p:sp>
      <p:sp>
        <p:nvSpPr>
          <p:cNvPr id="42" name="Google Shape;133;p7">
            <a:extLst>
              <a:ext uri="{FF2B5EF4-FFF2-40B4-BE49-F238E27FC236}">
                <a16:creationId xmlns:a16="http://schemas.microsoft.com/office/drawing/2014/main" id="{0566A0E2-EA0C-4627-9C8D-809ABDC3193E}"/>
              </a:ext>
            </a:extLst>
          </p:cNvPr>
          <p:cNvSpPr txBox="1"/>
          <p:nvPr/>
        </p:nvSpPr>
        <p:spPr>
          <a:xfrm>
            <a:off x="14529112" y="6840428"/>
            <a:ext cx="25611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관리자</a:t>
            </a:r>
            <a:endParaRPr lang="en-US" sz="33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Nanum Gothic"/>
              <a:sym typeface="Nanum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페이지</a:t>
            </a:r>
            <a:endParaRPr sz="34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Nanum Gothic"/>
              <a:sym typeface="Nanum Gothic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C687509A-FA51-4556-892B-76C3A6783780}"/>
              </a:ext>
            </a:extLst>
          </p:cNvPr>
          <p:cNvGrpSpPr/>
          <p:nvPr/>
        </p:nvGrpSpPr>
        <p:grpSpPr>
          <a:xfrm>
            <a:off x="201325" y="8781395"/>
            <a:ext cx="998700" cy="878232"/>
            <a:chOff x="201325" y="8781395"/>
            <a:chExt cx="998700" cy="878232"/>
          </a:xfrm>
        </p:grpSpPr>
        <p:pic>
          <p:nvPicPr>
            <p:cNvPr id="44" name="Google Shape;109;g112e3eae7c5_0_386">
              <a:extLst>
                <a:ext uri="{FF2B5EF4-FFF2-40B4-BE49-F238E27FC236}">
                  <a16:creationId xmlns:a16="http://schemas.microsoft.com/office/drawing/2014/main" id="{383235BD-1B1A-4761-89AF-CD0965603AED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332588" y="8781395"/>
              <a:ext cx="755280" cy="8782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" name="Google Shape;110;g112e3eae7c5_0_386">
              <a:extLst>
                <a:ext uri="{FF2B5EF4-FFF2-40B4-BE49-F238E27FC236}">
                  <a16:creationId xmlns:a16="http://schemas.microsoft.com/office/drawing/2014/main" id="{C010E1B3-485A-4477-8EF9-7C7B428D64EE}"/>
                </a:ext>
              </a:extLst>
            </p:cNvPr>
            <p:cNvSpPr txBox="1"/>
            <p:nvPr/>
          </p:nvSpPr>
          <p:spPr>
            <a:xfrm>
              <a:off x="201325" y="9050077"/>
              <a:ext cx="998700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dirty="0">
                  <a:solidFill>
                    <a:srgbClr val="2F86ED"/>
                  </a:solidFill>
                  <a:ea typeface="Calibri"/>
                </a:rPr>
                <a:t>22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2068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Google Shape;739;g112e3eae7c5_0_3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52" y="-149068"/>
            <a:ext cx="741366" cy="10643477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g112e3eae7c5_0_370"/>
          <p:cNvSpPr txBox="1"/>
          <p:nvPr/>
        </p:nvSpPr>
        <p:spPr>
          <a:xfrm rot="5400000">
            <a:off x="-2761187" y="4819619"/>
            <a:ext cx="5949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 2022. MUSKYCODE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B448938-DF1C-4005-94E5-FA901A20410B}"/>
              </a:ext>
            </a:extLst>
          </p:cNvPr>
          <p:cNvSpPr/>
          <p:nvPr/>
        </p:nvSpPr>
        <p:spPr>
          <a:xfrm>
            <a:off x="1012903" y="571971"/>
            <a:ext cx="6602335" cy="103490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Google Shape;113;g112e3eae7c5_0_386">
            <a:extLst>
              <a:ext uri="{FF2B5EF4-FFF2-40B4-BE49-F238E27FC236}">
                <a16:creationId xmlns:a16="http://schemas.microsoft.com/office/drawing/2014/main" id="{FD71CA7A-429A-417E-AE01-051CC6D5398A}"/>
              </a:ext>
            </a:extLst>
          </p:cNvPr>
          <p:cNvSpPr txBox="1"/>
          <p:nvPr/>
        </p:nvSpPr>
        <p:spPr>
          <a:xfrm>
            <a:off x="1087867" y="293769"/>
            <a:ext cx="6384496" cy="109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6500">
                <a:solidFill>
                  <a:srgbClr val="2F2E40"/>
                </a:solidFill>
                <a:latin typeface="Calibri"/>
                <a:ea typeface="Calibri"/>
                <a:cs typeface="Calibri"/>
                <a:sym typeface="Calibri"/>
              </a:rPr>
              <a:t>Member </a:t>
            </a:r>
            <a:r>
              <a:rPr lang="en-US" sz="6500">
                <a:solidFill>
                  <a:srgbClr val="2F2E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6500" dirty="0">
                <a:solidFill>
                  <a:srgbClr val="2F2E40"/>
                </a:solidFill>
                <a:latin typeface="Calibri"/>
                <a:ea typeface="Calibri"/>
                <a:cs typeface="Calibri"/>
                <a:sym typeface="Calibri"/>
              </a:rPr>
              <a:t>Manage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380A8D-028F-4C05-90AC-314DFEC90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261" y="2943224"/>
            <a:ext cx="9523757" cy="44077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B444E4F-AA52-489D-A649-1EA9D6E56E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759" y="7350962"/>
            <a:ext cx="1161072" cy="59332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4B11280-BD30-485C-9B9A-239731A442E1}"/>
              </a:ext>
            </a:extLst>
          </p:cNvPr>
          <p:cNvSpPr/>
          <p:nvPr/>
        </p:nvSpPr>
        <p:spPr>
          <a:xfrm>
            <a:off x="5671217" y="7350962"/>
            <a:ext cx="975053" cy="331130"/>
          </a:xfrm>
          <a:custGeom>
            <a:avLst/>
            <a:gdLst>
              <a:gd name="connsiteX0" fmla="*/ 0 w 975053"/>
              <a:gd name="connsiteY0" fmla="*/ 0 h 331130"/>
              <a:gd name="connsiteX1" fmla="*/ 497277 w 975053"/>
              <a:gd name="connsiteY1" fmla="*/ 0 h 331130"/>
              <a:gd name="connsiteX2" fmla="*/ 975053 w 975053"/>
              <a:gd name="connsiteY2" fmla="*/ 0 h 331130"/>
              <a:gd name="connsiteX3" fmla="*/ 975053 w 975053"/>
              <a:gd name="connsiteY3" fmla="*/ 331130 h 331130"/>
              <a:gd name="connsiteX4" fmla="*/ 516778 w 975053"/>
              <a:gd name="connsiteY4" fmla="*/ 331130 h 331130"/>
              <a:gd name="connsiteX5" fmla="*/ 0 w 975053"/>
              <a:gd name="connsiteY5" fmla="*/ 331130 h 331130"/>
              <a:gd name="connsiteX6" fmla="*/ 0 w 975053"/>
              <a:gd name="connsiteY6" fmla="*/ 0 h 331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5053" h="331130" extrusionOk="0">
                <a:moveTo>
                  <a:pt x="0" y="0"/>
                </a:moveTo>
                <a:cubicBezTo>
                  <a:pt x="191260" y="-22687"/>
                  <a:pt x="285174" y="330"/>
                  <a:pt x="497277" y="0"/>
                </a:cubicBezTo>
                <a:cubicBezTo>
                  <a:pt x="709380" y="-330"/>
                  <a:pt x="843349" y="51697"/>
                  <a:pt x="975053" y="0"/>
                </a:cubicBezTo>
                <a:cubicBezTo>
                  <a:pt x="1011235" y="86094"/>
                  <a:pt x="943198" y="212980"/>
                  <a:pt x="975053" y="331130"/>
                </a:cubicBezTo>
                <a:cubicBezTo>
                  <a:pt x="788035" y="371802"/>
                  <a:pt x="616283" y="322626"/>
                  <a:pt x="516778" y="331130"/>
                </a:cubicBezTo>
                <a:cubicBezTo>
                  <a:pt x="417273" y="339634"/>
                  <a:pt x="107848" y="324957"/>
                  <a:pt x="0" y="331130"/>
                </a:cubicBezTo>
                <a:cubicBezTo>
                  <a:pt x="-10661" y="203858"/>
                  <a:pt x="33584" y="81000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06782381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1D8FA64-246B-454D-8A2F-17619BA7E7C3}"/>
              </a:ext>
            </a:extLst>
          </p:cNvPr>
          <p:cNvCxnSpPr>
            <a:cxnSpLocks/>
          </p:cNvCxnSpPr>
          <p:nvPr/>
        </p:nvCxnSpPr>
        <p:spPr>
          <a:xfrm flipV="1">
            <a:off x="6646270" y="6259848"/>
            <a:ext cx="5712418" cy="125667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5C668AF-7CC0-47E3-8A2E-427C2FD54933}"/>
              </a:ext>
            </a:extLst>
          </p:cNvPr>
          <p:cNvSpPr/>
          <p:nvPr/>
        </p:nvSpPr>
        <p:spPr>
          <a:xfrm>
            <a:off x="10115038" y="3934553"/>
            <a:ext cx="739291" cy="3416407"/>
          </a:xfrm>
          <a:custGeom>
            <a:avLst/>
            <a:gdLst>
              <a:gd name="connsiteX0" fmla="*/ 0 w 739291"/>
              <a:gd name="connsiteY0" fmla="*/ 0 h 3416407"/>
              <a:gd name="connsiteX1" fmla="*/ 377038 w 739291"/>
              <a:gd name="connsiteY1" fmla="*/ 0 h 3416407"/>
              <a:gd name="connsiteX2" fmla="*/ 739291 w 739291"/>
              <a:gd name="connsiteY2" fmla="*/ 0 h 3416407"/>
              <a:gd name="connsiteX3" fmla="*/ 739291 w 739291"/>
              <a:gd name="connsiteY3" fmla="*/ 603565 h 3416407"/>
              <a:gd name="connsiteX4" fmla="*/ 739291 w 739291"/>
              <a:gd name="connsiteY4" fmla="*/ 1070474 h 3416407"/>
              <a:gd name="connsiteX5" fmla="*/ 739291 w 739291"/>
              <a:gd name="connsiteY5" fmla="*/ 1639875 h 3416407"/>
              <a:gd name="connsiteX6" fmla="*/ 739291 w 739291"/>
              <a:gd name="connsiteY6" fmla="*/ 2277605 h 3416407"/>
              <a:gd name="connsiteX7" fmla="*/ 739291 w 739291"/>
              <a:gd name="connsiteY7" fmla="*/ 2881170 h 3416407"/>
              <a:gd name="connsiteX8" fmla="*/ 739291 w 739291"/>
              <a:gd name="connsiteY8" fmla="*/ 3416407 h 3416407"/>
              <a:gd name="connsiteX9" fmla="*/ 391824 w 739291"/>
              <a:gd name="connsiteY9" fmla="*/ 3416407 h 3416407"/>
              <a:gd name="connsiteX10" fmla="*/ 0 w 739291"/>
              <a:gd name="connsiteY10" fmla="*/ 3416407 h 3416407"/>
              <a:gd name="connsiteX11" fmla="*/ 0 w 739291"/>
              <a:gd name="connsiteY11" fmla="*/ 2949498 h 3416407"/>
              <a:gd name="connsiteX12" fmla="*/ 0 w 739291"/>
              <a:gd name="connsiteY12" fmla="*/ 2414261 h 3416407"/>
              <a:gd name="connsiteX13" fmla="*/ 0 w 739291"/>
              <a:gd name="connsiteY13" fmla="*/ 1947352 h 3416407"/>
              <a:gd name="connsiteX14" fmla="*/ 0 w 739291"/>
              <a:gd name="connsiteY14" fmla="*/ 1343787 h 3416407"/>
              <a:gd name="connsiteX15" fmla="*/ 0 w 739291"/>
              <a:gd name="connsiteY15" fmla="*/ 842714 h 3416407"/>
              <a:gd name="connsiteX16" fmla="*/ 0 w 739291"/>
              <a:gd name="connsiteY16" fmla="*/ 0 h 3416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39291" h="3416407" extrusionOk="0">
                <a:moveTo>
                  <a:pt x="0" y="0"/>
                </a:moveTo>
                <a:cubicBezTo>
                  <a:pt x="112133" y="-22507"/>
                  <a:pt x="232517" y="13323"/>
                  <a:pt x="377038" y="0"/>
                </a:cubicBezTo>
                <a:cubicBezTo>
                  <a:pt x="521559" y="-13323"/>
                  <a:pt x="659009" y="2788"/>
                  <a:pt x="739291" y="0"/>
                </a:cubicBezTo>
                <a:cubicBezTo>
                  <a:pt x="791689" y="186844"/>
                  <a:pt x="690101" y="341056"/>
                  <a:pt x="739291" y="603565"/>
                </a:cubicBezTo>
                <a:cubicBezTo>
                  <a:pt x="788481" y="866074"/>
                  <a:pt x="698140" y="952915"/>
                  <a:pt x="739291" y="1070474"/>
                </a:cubicBezTo>
                <a:cubicBezTo>
                  <a:pt x="780442" y="1188033"/>
                  <a:pt x="702082" y="1510598"/>
                  <a:pt x="739291" y="1639875"/>
                </a:cubicBezTo>
                <a:cubicBezTo>
                  <a:pt x="776500" y="1769152"/>
                  <a:pt x="688159" y="2149093"/>
                  <a:pt x="739291" y="2277605"/>
                </a:cubicBezTo>
                <a:cubicBezTo>
                  <a:pt x="790423" y="2406117"/>
                  <a:pt x="674701" y="2649238"/>
                  <a:pt x="739291" y="2881170"/>
                </a:cubicBezTo>
                <a:cubicBezTo>
                  <a:pt x="803881" y="3113102"/>
                  <a:pt x="705753" y="3285767"/>
                  <a:pt x="739291" y="3416407"/>
                </a:cubicBezTo>
                <a:cubicBezTo>
                  <a:pt x="594372" y="3435562"/>
                  <a:pt x="519917" y="3386533"/>
                  <a:pt x="391824" y="3416407"/>
                </a:cubicBezTo>
                <a:cubicBezTo>
                  <a:pt x="263731" y="3446281"/>
                  <a:pt x="172399" y="3411877"/>
                  <a:pt x="0" y="3416407"/>
                </a:cubicBezTo>
                <a:cubicBezTo>
                  <a:pt x="-12075" y="3292891"/>
                  <a:pt x="19509" y="3103842"/>
                  <a:pt x="0" y="2949498"/>
                </a:cubicBezTo>
                <a:cubicBezTo>
                  <a:pt x="-19509" y="2795154"/>
                  <a:pt x="28078" y="2656591"/>
                  <a:pt x="0" y="2414261"/>
                </a:cubicBezTo>
                <a:cubicBezTo>
                  <a:pt x="-28078" y="2171931"/>
                  <a:pt x="48611" y="2104568"/>
                  <a:pt x="0" y="1947352"/>
                </a:cubicBezTo>
                <a:cubicBezTo>
                  <a:pt x="-48611" y="1790136"/>
                  <a:pt x="63181" y="1556022"/>
                  <a:pt x="0" y="1343787"/>
                </a:cubicBezTo>
                <a:cubicBezTo>
                  <a:pt x="-63181" y="1131553"/>
                  <a:pt x="50216" y="1019793"/>
                  <a:pt x="0" y="842714"/>
                </a:cubicBezTo>
                <a:cubicBezTo>
                  <a:pt x="-50216" y="665635"/>
                  <a:pt x="31470" y="183729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06782381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1E29566-36B9-4158-AF7C-8B6250012948}"/>
              </a:ext>
            </a:extLst>
          </p:cNvPr>
          <p:cNvCxnSpPr>
            <a:cxnSpLocks/>
          </p:cNvCxnSpPr>
          <p:nvPr/>
        </p:nvCxnSpPr>
        <p:spPr>
          <a:xfrm flipV="1">
            <a:off x="10854329" y="4129088"/>
            <a:ext cx="1683310" cy="1266909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oogle Shape;113;g112e3eae7c5_0_386">
            <a:extLst>
              <a:ext uri="{FF2B5EF4-FFF2-40B4-BE49-F238E27FC236}">
                <a16:creationId xmlns:a16="http://schemas.microsoft.com/office/drawing/2014/main" id="{7B581EF7-CAEC-4F80-B36C-B409C0A2FF77}"/>
              </a:ext>
            </a:extLst>
          </p:cNvPr>
          <p:cNvSpPr txBox="1"/>
          <p:nvPr/>
        </p:nvSpPr>
        <p:spPr>
          <a:xfrm>
            <a:off x="12730401" y="3547063"/>
            <a:ext cx="440055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선택박스로 </a:t>
            </a:r>
            <a:r>
              <a:rPr lang="ko-KR" altLang="en-US" sz="1800" dirty="0">
                <a:solidFill>
                  <a:srgbClr val="FFC00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회원상태</a:t>
            </a:r>
            <a:r>
              <a:rPr lang="en-US" altLang="ko-KR" sz="1800" dirty="0">
                <a:solidFill>
                  <a:srgbClr val="FFC00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(</a:t>
            </a:r>
            <a:r>
              <a:rPr lang="ko-KR" altLang="en-US" sz="1800" dirty="0">
                <a:solidFill>
                  <a:srgbClr val="FFC00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삭제</a:t>
            </a:r>
            <a:r>
              <a:rPr lang="en-US" altLang="ko-KR" sz="1800" dirty="0">
                <a:solidFill>
                  <a:srgbClr val="FFC00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/</a:t>
            </a:r>
            <a:r>
              <a:rPr lang="ko-KR" altLang="en-US" sz="1800" dirty="0">
                <a:solidFill>
                  <a:srgbClr val="FFC00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일반</a:t>
            </a:r>
            <a:r>
              <a:rPr lang="en-US" altLang="ko-KR" sz="1800" dirty="0">
                <a:solidFill>
                  <a:srgbClr val="FFC00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/</a:t>
            </a:r>
            <a:r>
              <a:rPr lang="ko-KR" altLang="en-US" sz="1800" dirty="0">
                <a:solidFill>
                  <a:srgbClr val="FFC00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관리자</a:t>
            </a:r>
            <a:r>
              <a:rPr lang="en-US" altLang="ko-KR" sz="1800" dirty="0">
                <a:solidFill>
                  <a:srgbClr val="FFC00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)</a:t>
            </a:r>
            <a:r>
              <a:rPr lang="ko-KR" altLang="en-US" sz="1800" dirty="0">
                <a:solidFill>
                  <a:srgbClr val="FFC00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를</a:t>
            </a:r>
            <a:endParaRPr lang="en-US" altLang="ko-KR" sz="1800" dirty="0">
              <a:solidFill>
                <a:srgbClr val="FFC000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rgbClr val="FFC00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변경</a:t>
            </a:r>
            <a:r>
              <a:rPr lang="ko-KR" altLang="en-US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하는 기능 구현</a:t>
            </a:r>
            <a:endParaRPr lang="en-US" altLang="ko-KR" sz="1800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ABD2A2C-1E40-4446-8B59-A8508A8593AE}"/>
              </a:ext>
            </a:extLst>
          </p:cNvPr>
          <p:cNvCxnSpPr>
            <a:cxnSpLocks/>
          </p:cNvCxnSpPr>
          <p:nvPr/>
        </p:nvCxnSpPr>
        <p:spPr>
          <a:xfrm>
            <a:off x="12730401" y="4975291"/>
            <a:ext cx="4400550" cy="0"/>
          </a:xfrm>
          <a:prstGeom prst="line">
            <a:avLst/>
          </a:prstGeom>
          <a:ln w="38100">
            <a:solidFill>
              <a:srgbClr val="2F2E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Google Shape;113;g112e3eae7c5_0_386">
            <a:extLst>
              <a:ext uri="{FF2B5EF4-FFF2-40B4-BE49-F238E27FC236}">
                <a16:creationId xmlns:a16="http://schemas.microsoft.com/office/drawing/2014/main" id="{8DA6071C-0AA0-40EF-BB4A-EBF82ADD7355}"/>
              </a:ext>
            </a:extLst>
          </p:cNvPr>
          <p:cNvSpPr txBox="1"/>
          <p:nvPr/>
        </p:nvSpPr>
        <p:spPr>
          <a:xfrm>
            <a:off x="12537639" y="5334203"/>
            <a:ext cx="4786074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체크박스를 선택한 후</a:t>
            </a:r>
            <a:endParaRPr lang="en-US" altLang="ko-KR" sz="1800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선택회원삭제 버튼을 누르면</a:t>
            </a:r>
            <a:endParaRPr lang="en-US" altLang="ko-KR" sz="1800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회원상태가 </a:t>
            </a:r>
            <a:r>
              <a:rPr lang="ko-KR" altLang="en-US" sz="1800" dirty="0">
                <a:solidFill>
                  <a:srgbClr val="FFC00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삭제회원으로 변경</a:t>
            </a:r>
            <a:r>
              <a:rPr lang="ko-KR" altLang="en-US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되는 기능 구현</a:t>
            </a:r>
            <a:endParaRPr lang="en-US" altLang="ko-KR" sz="1800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70720A0-D15F-41DD-BA4C-2DA2D4F09474}"/>
              </a:ext>
            </a:extLst>
          </p:cNvPr>
          <p:cNvGrpSpPr/>
          <p:nvPr/>
        </p:nvGrpSpPr>
        <p:grpSpPr>
          <a:xfrm>
            <a:off x="201325" y="8781395"/>
            <a:ext cx="998700" cy="878232"/>
            <a:chOff x="201325" y="8781395"/>
            <a:chExt cx="998700" cy="878232"/>
          </a:xfrm>
        </p:grpSpPr>
        <p:pic>
          <p:nvPicPr>
            <p:cNvPr id="40" name="Google Shape;109;g112e3eae7c5_0_386">
              <a:extLst>
                <a:ext uri="{FF2B5EF4-FFF2-40B4-BE49-F238E27FC236}">
                  <a16:creationId xmlns:a16="http://schemas.microsoft.com/office/drawing/2014/main" id="{868C18D8-ACFF-4046-8C62-9DA015047D98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32588" y="8781395"/>
              <a:ext cx="755280" cy="8782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Google Shape;110;g112e3eae7c5_0_386">
              <a:extLst>
                <a:ext uri="{FF2B5EF4-FFF2-40B4-BE49-F238E27FC236}">
                  <a16:creationId xmlns:a16="http://schemas.microsoft.com/office/drawing/2014/main" id="{97E15820-70BF-405E-968B-6AF7E3FAC0B3}"/>
                </a:ext>
              </a:extLst>
            </p:cNvPr>
            <p:cNvSpPr txBox="1"/>
            <p:nvPr/>
          </p:nvSpPr>
          <p:spPr>
            <a:xfrm>
              <a:off x="201325" y="9050077"/>
              <a:ext cx="998700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dirty="0">
                  <a:solidFill>
                    <a:srgbClr val="2F86ED"/>
                  </a:solidFill>
                  <a:ea typeface="Calibri"/>
                </a:rPr>
                <a:t>23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Google Shape;739;g112e3eae7c5_0_3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52" y="-149068"/>
            <a:ext cx="741366" cy="10643477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g112e3eae7c5_0_370"/>
          <p:cNvSpPr txBox="1"/>
          <p:nvPr/>
        </p:nvSpPr>
        <p:spPr>
          <a:xfrm rot="5400000">
            <a:off x="-2761187" y="4819619"/>
            <a:ext cx="5949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 2022. MUSKYCODE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B448938-DF1C-4005-94E5-FA901A20410B}"/>
              </a:ext>
            </a:extLst>
          </p:cNvPr>
          <p:cNvSpPr/>
          <p:nvPr/>
        </p:nvSpPr>
        <p:spPr>
          <a:xfrm>
            <a:off x="1012903" y="571971"/>
            <a:ext cx="6245147" cy="103490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Google Shape;113;g112e3eae7c5_0_386">
            <a:extLst>
              <a:ext uri="{FF2B5EF4-FFF2-40B4-BE49-F238E27FC236}">
                <a16:creationId xmlns:a16="http://schemas.microsoft.com/office/drawing/2014/main" id="{FD71CA7A-429A-417E-AE01-051CC6D5398A}"/>
              </a:ext>
            </a:extLst>
          </p:cNvPr>
          <p:cNvSpPr txBox="1"/>
          <p:nvPr/>
        </p:nvSpPr>
        <p:spPr>
          <a:xfrm>
            <a:off x="1087867" y="293769"/>
            <a:ext cx="6384496" cy="109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6500" dirty="0">
                <a:solidFill>
                  <a:srgbClr val="2F2E40"/>
                </a:solidFill>
                <a:latin typeface="Calibri"/>
                <a:ea typeface="Calibri"/>
                <a:cs typeface="Calibri"/>
                <a:sym typeface="Calibri"/>
              </a:rPr>
              <a:t>Product </a:t>
            </a:r>
            <a:r>
              <a:rPr lang="en-US" sz="6500" dirty="0">
                <a:solidFill>
                  <a:srgbClr val="2F2E40"/>
                </a:solidFill>
                <a:latin typeface="Calibri"/>
                <a:ea typeface="Calibri"/>
                <a:cs typeface="Calibri"/>
                <a:sym typeface="Calibri"/>
              </a:rPr>
              <a:t> Manage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BDB845B-5898-453A-98B9-BB0B37014637}"/>
              </a:ext>
            </a:extLst>
          </p:cNvPr>
          <p:cNvGrpSpPr/>
          <p:nvPr/>
        </p:nvGrpSpPr>
        <p:grpSpPr>
          <a:xfrm>
            <a:off x="1455284" y="1939339"/>
            <a:ext cx="9269705" cy="6541152"/>
            <a:chOff x="2257425" y="2246741"/>
            <a:chExt cx="9865429" cy="6961524"/>
          </a:xfrm>
        </p:grpSpPr>
        <p:pic>
          <p:nvPicPr>
            <p:cNvPr id="18" name="Google Shape;804;g10e0af4bd2f_0_85">
              <a:extLst>
                <a:ext uri="{FF2B5EF4-FFF2-40B4-BE49-F238E27FC236}">
                  <a16:creationId xmlns:a16="http://schemas.microsoft.com/office/drawing/2014/main" id="{34B77453-B3E9-4648-A060-A9AEDF155AC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6250" t="17587" r="12041" b="17638"/>
            <a:stretch/>
          </p:blipFill>
          <p:spPr>
            <a:xfrm>
              <a:off x="2257425" y="3143251"/>
              <a:ext cx="9736455" cy="484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804;g10e0af4bd2f_0_85">
              <a:extLst>
                <a:ext uri="{FF2B5EF4-FFF2-40B4-BE49-F238E27FC236}">
                  <a16:creationId xmlns:a16="http://schemas.microsoft.com/office/drawing/2014/main" id="{86F9AA44-D2C0-4875-848F-AD2F5D7D6AE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44259" t="5014" r="467" b="82948"/>
            <a:stretch/>
          </p:blipFill>
          <p:spPr>
            <a:xfrm>
              <a:off x="5536316" y="2246741"/>
              <a:ext cx="6586538" cy="900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804;g10e0af4bd2f_0_85">
              <a:extLst>
                <a:ext uri="{FF2B5EF4-FFF2-40B4-BE49-F238E27FC236}">
                  <a16:creationId xmlns:a16="http://schemas.microsoft.com/office/drawing/2014/main" id="{B38C3E73-A9F2-46D3-8FAB-02AC10FBA34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45582" t="84684" r="27900"/>
            <a:stretch/>
          </p:blipFill>
          <p:spPr>
            <a:xfrm>
              <a:off x="5545707" y="8063042"/>
              <a:ext cx="3159889" cy="11452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F295C94-8A0A-41CC-BFE7-2407C1ED5FD0}"/>
              </a:ext>
            </a:extLst>
          </p:cNvPr>
          <p:cNvSpPr/>
          <p:nvPr/>
        </p:nvSpPr>
        <p:spPr>
          <a:xfrm>
            <a:off x="5566758" y="7705452"/>
            <a:ext cx="975053" cy="331130"/>
          </a:xfrm>
          <a:custGeom>
            <a:avLst/>
            <a:gdLst>
              <a:gd name="connsiteX0" fmla="*/ 0 w 975053"/>
              <a:gd name="connsiteY0" fmla="*/ 0 h 331130"/>
              <a:gd name="connsiteX1" fmla="*/ 497277 w 975053"/>
              <a:gd name="connsiteY1" fmla="*/ 0 h 331130"/>
              <a:gd name="connsiteX2" fmla="*/ 975053 w 975053"/>
              <a:gd name="connsiteY2" fmla="*/ 0 h 331130"/>
              <a:gd name="connsiteX3" fmla="*/ 975053 w 975053"/>
              <a:gd name="connsiteY3" fmla="*/ 331130 h 331130"/>
              <a:gd name="connsiteX4" fmla="*/ 516778 w 975053"/>
              <a:gd name="connsiteY4" fmla="*/ 331130 h 331130"/>
              <a:gd name="connsiteX5" fmla="*/ 0 w 975053"/>
              <a:gd name="connsiteY5" fmla="*/ 331130 h 331130"/>
              <a:gd name="connsiteX6" fmla="*/ 0 w 975053"/>
              <a:gd name="connsiteY6" fmla="*/ 0 h 331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5053" h="331130" extrusionOk="0">
                <a:moveTo>
                  <a:pt x="0" y="0"/>
                </a:moveTo>
                <a:cubicBezTo>
                  <a:pt x="191260" y="-22687"/>
                  <a:pt x="285174" y="330"/>
                  <a:pt x="497277" y="0"/>
                </a:cubicBezTo>
                <a:cubicBezTo>
                  <a:pt x="709380" y="-330"/>
                  <a:pt x="843349" y="51697"/>
                  <a:pt x="975053" y="0"/>
                </a:cubicBezTo>
                <a:cubicBezTo>
                  <a:pt x="1011235" y="86094"/>
                  <a:pt x="943198" y="212980"/>
                  <a:pt x="975053" y="331130"/>
                </a:cubicBezTo>
                <a:cubicBezTo>
                  <a:pt x="788035" y="371802"/>
                  <a:pt x="616283" y="322626"/>
                  <a:pt x="516778" y="331130"/>
                </a:cubicBezTo>
                <a:cubicBezTo>
                  <a:pt x="417273" y="339634"/>
                  <a:pt x="107848" y="324957"/>
                  <a:pt x="0" y="331130"/>
                </a:cubicBezTo>
                <a:cubicBezTo>
                  <a:pt x="-10661" y="203858"/>
                  <a:pt x="33584" y="81000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06782381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6DC0EB8-38A3-4CEB-9931-9194752F1D3C}"/>
              </a:ext>
            </a:extLst>
          </p:cNvPr>
          <p:cNvCxnSpPr>
            <a:cxnSpLocks/>
          </p:cNvCxnSpPr>
          <p:nvPr/>
        </p:nvCxnSpPr>
        <p:spPr>
          <a:xfrm flipV="1">
            <a:off x="6541811" y="6688105"/>
            <a:ext cx="5631139" cy="118291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5DE9B88-2752-4538-A354-CCB0551CF9C8}"/>
              </a:ext>
            </a:extLst>
          </p:cNvPr>
          <p:cNvSpPr/>
          <p:nvPr/>
        </p:nvSpPr>
        <p:spPr>
          <a:xfrm>
            <a:off x="9369344" y="3167049"/>
            <a:ext cx="834779" cy="431847"/>
          </a:xfrm>
          <a:custGeom>
            <a:avLst/>
            <a:gdLst>
              <a:gd name="connsiteX0" fmla="*/ 0 w 834779"/>
              <a:gd name="connsiteY0" fmla="*/ 0 h 431847"/>
              <a:gd name="connsiteX1" fmla="*/ 425737 w 834779"/>
              <a:gd name="connsiteY1" fmla="*/ 0 h 431847"/>
              <a:gd name="connsiteX2" fmla="*/ 834779 w 834779"/>
              <a:gd name="connsiteY2" fmla="*/ 0 h 431847"/>
              <a:gd name="connsiteX3" fmla="*/ 834779 w 834779"/>
              <a:gd name="connsiteY3" fmla="*/ 431847 h 431847"/>
              <a:gd name="connsiteX4" fmla="*/ 442433 w 834779"/>
              <a:gd name="connsiteY4" fmla="*/ 431847 h 431847"/>
              <a:gd name="connsiteX5" fmla="*/ 0 w 834779"/>
              <a:gd name="connsiteY5" fmla="*/ 431847 h 431847"/>
              <a:gd name="connsiteX6" fmla="*/ 0 w 834779"/>
              <a:gd name="connsiteY6" fmla="*/ 0 h 431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4779" h="431847" extrusionOk="0">
                <a:moveTo>
                  <a:pt x="0" y="0"/>
                </a:moveTo>
                <a:cubicBezTo>
                  <a:pt x="192822" y="-48480"/>
                  <a:pt x="228925" y="31174"/>
                  <a:pt x="425737" y="0"/>
                </a:cubicBezTo>
                <a:cubicBezTo>
                  <a:pt x="622549" y="-31174"/>
                  <a:pt x="678997" y="21670"/>
                  <a:pt x="834779" y="0"/>
                </a:cubicBezTo>
                <a:cubicBezTo>
                  <a:pt x="842439" y="128726"/>
                  <a:pt x="826929" y="308546"/>
                  <a:pt x="834779" y="431847"/>
                </a:cubicBezTo>
                <a:cubicBezTo>
                  <a:pt x="729601" y="458304"/>
                  <a:pt x="547571" y="385039"/>
                  <a:pt x="442433" y="431847"/>
                </a:cubicBezTo>
                <a:cubicBezTo>
                  <a:pt x="337295" y="478655"/>
                  <a:pt x="134128" y="396574"/>
                  <a:pt x="0" y="431847"/>
                </a:cubicBezTo>
                <a:cubicBezTo>
                  <a:pt x="-49976" y="248936"/>
                  <a:pt x="47041" y="175824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06782381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77C85D10-BD2E-49EB-8273-EAD458288E5C}"/>
              </a:ext>
            </a:extLst>
          </p:cNvPr>
          <p:cNvCxnSpPr>
            <a:cxnSpLocks/>
          </p:cNvCxnSpPr>
          <p:nvPr/>
        </p:nvCxnSpPr>
        <p:spPr>
          <a:xfrm flipV="1">
            <a:off x="10204123" y="2415984"/>
            <a:ext cx="2083127" cy="970085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2FD6654-DE3D-4C9D-97E8-3DB5918272D4}"/>
              </a:ext>
            </a:extLst>
          </p:cNvPr>
          <p:cNvGrpSpPr/>
          <p:nvPr/>
        </p:nvGrpSpPr>
        <p:grpSpPr>
          <a:xfrm>
            <a:off x="12397252" y="6332926"/>
            <a:ext cx="5264945" cy="3361031"/>
            <a:chOff x="12151517" y="6633831"/>
            <a:chExt cx="5264945" cy="3361031"/>
          </a:xfrm>
        </p:grpSpPr>
        <p:pic>
          <p:nvPicPr>
            <p:cNvPr id="32" name="Google Shape;812;g10e0af4bd2f_0_85">
              <a:extLst>
                <a:ext uri="{FF2B5EF4-FFF2-40B4-BE49-F238E27FC236}">
                  <a16:creationId xmlns:a16="http://schemas.microsoft.com/office/drawing/2014/main" id="{C411D734-B919-4712-A697-1FFECC450631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120498" y="7992468"/>
              <a:ext cx="1779906" cy="200239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A58FE2C4-EA0F-4044-B1FF-19A6AC4293BB}"/>
                </a:ext>
              </a:extLst>
            </p:cNvPr>
            <p:cNvGrpSpPr/>
            <p:nvPr/>
          </p:nvGrpSpPr>
          <p:grpSpPr>
            <a:xfrm>
              <a:off x="12151517" y="6633831"/>
              <a:ext cx="680806" cy="459207"/>
              <a:chOff x="10007525" y="1276906"/>
              <a:chExt cx="636626" cy="459207"/>
            </a:xfrm>
          </p:grpSpPr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214E44FE-1C03-4394-8155-0FBAE21C2392}"/>
                  </a:ext>
                </a:extLst>
              </p:cNvPr>
              <p:cNvSpPr/>
              <p:nvPr/>
            </p:nvSpPr>
            <p:spPr>
              <a:xfrm>
                <a:off x="10007525" y="1276906"/>
                <a:ext cx="459207" cy="459207"/>
              </a:xfrm>
              <a:prstGeom prst="ellipse">
                <a:avLst/>
              </a:prstGeom>
              <a:solidFill>
                <a:srgbClr val="2F2E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B80B3D2-C367-474B-B180-A222B489169E}"/>
                  </a:ext>
                </a:extLst>
              </p:cNvPr>
              <p:cNvSpPr txBox="1"/>
              <p:nvPr/>
            </p:nvSpPr>
            <p:spPr>
              <a:xfrm>
                <a:off x="10097094" y="1314880"/>
                <a:ext cx="5470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800" dirty="0">
                    <a:solidFill>
                      <a:schemeClr val="bg1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2</a:t>
                </a:r>
                <a:endParaRPr lang="ko-KR" altLang="en-US" sz="18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endParaRPr>
              </a:p>
            </p:txBody>
          </p:sp>
        </p:grpSp>
        <p:sp>
          <p:nvSpPr>
            <p:cNvPr id="38" name="Google Shape;113;g112e3eae7c5_0_386">
              <a:extLst>
                <a:ext uri="{FF2B5EF4-FFF2-40B4-BE49-F238E27FC236}">
                  <a16:creationId xmlns:a16="http://schemas.microsoft.com/office/drawing/2014/main" id="{DAB1E058-22DF-4DC3-883F-9AA58DA5F526}"/>
                </a:ext>
              </a:extLst>
            </p:cNvPr>
            <p:cNvSpPr txBox="1"/>
            <p:nvPr/>
          </p:nvSpPr>
          <p:spPr>
            <a:xfrm>
              <a:off x="12277473" y="7069179"/>
              <a:ext cx="5138989" cy="923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선택박스에서 카테고리 클릭 시</a:t>
              </a:r>
              <a:endParaRPr lang="en-US" altLang="ko-KR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해당 </a:t>
              </a:r>
              <a:r>
                <a:rPr lang="ko-KR" altLang="en-US" sz="1800" dirty="0">
                  <a:solidFill>
                    <a:srgbClr val="FFC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카테고리의 상품의 목록만 표시</a:t>
              </a:r>
              <a:r>
                <a:rPr lang="ko-KR" altLang="en-US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하는 기능 구현</a:t>
              </a:r>
              <a:endParaRPr lang="en-US" altLang="ko-KR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5DF87A2-BF58-4020-8339-8707C598EF09}"/>
                </a:ext>
              </a:extLst>
            </p:cNvPr>
            <p:cNvCxnSpPr>
              <a:cxnSpLocks/>
            </p:cNvCxnSpPr>
            <p:nvPr/>
          </p:nvCxnSpPr>
          <p:spPr>
            <a:xfrm>
              <a:off x="12394463" y="7057396"/>
              <a:ext cx="5021999" cy="0"/>
            </a:xfrm>
            <a:prstGeom prst="line">
              <a:avLst/>
            </a:prstGeom>
            <a:ln w="19050">
              <a:solidFill>
                <a:srgbClr val="2F2E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Google Shape;809;g10e0af4bd2f_0_85">
            <a:extLst>
              <a:ext uri="{FF2B5EF4-FFF2-40B4-BE49-F238E27FC236}">
                <a16:creationId xmlns:a16="http://schemas.microsoft.com/office/drawing/2014/main" id="{0F443086-C3B5-46BF-A4E7-4992C62B6BA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52326" y="3732284"/>
            <a:ext cx="2137751" cy="21237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F8F01CFF-7D26-42FA-B211-ED57F7121C65}"/>
              </a:ext>
            </a:extLst>
          </p:cNvPr>
          <p:cNvGrpSpPr/>
          <p:nvPr/>
        </p:nvGrpSpPr>
        <p:grpSpPr>
          <a:xfrm>
            <a:off x="12397252" y="2097275"/>
            <a:ext cx="4121945" cy="1802712"/>
            <a:chOff x="12397252" y="2097275"/>
            <a:chExt cx="4121945" cy="1802712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0DAAC14-331E-4C4E-9BE6-9FF68543A551}"/>
                </a:ext>
              </a:extLst>
            </p:cNvPr>
            <p:cNvGrpSpPr/>
            <p:nvPr/>
          </p:nvGrpSpPr>
          <p:grpSpPr>
            <a:xfrm>
              <a:off x="12397252" y="2097275"/>
              <a:ext cx="680806" cy="459207"/>
              <a:chOff x="10007525" y="1276906"/>
              <a:chExt cx="636626" cy="459207"/>
            </a:xfrm>
          </p:grpSpPr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1427E2CB-B142-4773-8950-1DCD51DBE9AA}"/>
                  </a:ext>
                </a:extLst>
              </p:cNvPr>
              <p:cNvSpPr/>
              <p:nvPr/>
            </p:nvSpPr>
            <p:spPr>
              <a:xfrm>
                <a:off x="10007525" y="1276906"/>
                <a:ext cx="459207" cy="459207"/>
              </a:xfrm>
              <a:prstGeom prst="ellipse">
                <a:avLst/>
              </a:prstGeom>
              <a:solidFill>
                <a:srgbClr val="2F2E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623F22C-E8B5-4410-9C89-B16EE49F3DA3}"/>
                  </a:ext>
                </a:extLst>
              </p:cNvPr>
              <p:cNvSpPr txBox="1"/>
              <p:nvPr/>
            </p:nvSpPr>
            <p:spPr>
              <a:xfrm>
                <a:off x="10097094" y="1314880"/>
                <a:ext cx="5470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800" dirty="0">
                    <a:solidFill>
                      <a:schemeClr val="bg1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1</a:t>
                </a:r>
                <a:endParaRPr lang="ko-KR" altLang="en-US" sz="18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F9E2625-6982-48D9-A317-A086022E5054}"/>
                </a:ext>
              </a:extLst>
            </p:cNvPr>
            <p:cNvGrpSpPr/>
            <p:nvPr/>
          </p:nvGrpSpPr>
          <p:grpSpPr>
            <a:xfrm>
              <a:off x="12523208" y="2533157"/>
              <a:ext cx="3995989" cy="1366830"/>
              <a:chOff x="12277474" y="2805486"/>
              <a:chExt cx="3858002" cy="1366830"/>
            </a:xfrm>
          </p:grpSpPr>
          <p:sp>
            <p:nvSpPr>
              <p:cNvPr id="47" name="Google Shape;113;g112e3eae7c5_0_386">
                <a:extLst>
                  <a:ext uri="{FF2B5EF4-FFF2-40B4-BE49-F238E27FC236}">
                    <a16:creationId xmlns:a16="http://schemas.microsoft.com/office/drawing/2014/main" id="{3E7A4C5F-2C4D-4C6A-A130-885CDD138275}"/>
                  </a:ext>
                </a:extLst>
              </p:cNvPr>
              <p:cNvSpPr txBox="1"/>
              <p:nvPr/>
            </p:nvSpPr>
            <p:spPr>
              <a:xfrm>
                <a:off x="12277474" y="2833528"/>
                <a:ext cx="3858002" cy="13387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800" dirty="0">
                    <a:solidFill>
                      <a:schemeClr val="dk1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  <a:cs typeface="Calibri"/>
                    <a:sym typeface="Calibri"/>
                  </a:rPr>
                  <a:t>제품의 상태를</a:t>
                </a:r>
                <a:endParaRPr lang="en-US" altLang="ko-KR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800" dirty="0">
                    <a:solidFill>
                      <a:schemeClr val="dk1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  <a:cs typeface="Calibri"/>
                    <a:sym typeface="Calibri"/>
                  </a:rPr>
                  <a:t>삭제 상품 또는 판매 상품으로</a:t>
                </a:r>
                <a:endParaRPr lang="en-US" altLang="ko-KR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800" dirty="0">
                    <a:solidFill>
                      <a:schemeClr val="dk1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  <a:cs typeface="Calibri"/>
                    <a:sym typeface="Calibri"/>
                  </a:rPr>
                  <a:t>변경하는 기능</a:t>
                </a:r>
                <a:endParaRPr lang="en-US" altLang="ko-KR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endParaRPr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ACA0C046-4CD3-4D15-AC7F-FAA9456467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94463" y="2805486"/>
                <a:ext cx="3598375" cy="0"/>
              </a:xfrm>
              <a:prstGeom prst="line">
                <a:avLst/>
              </a:prstGeom>
              <a:ln w="19050">
                <a:solidFill>
                  <a:srgbClr val="2F2E4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A9142A29-A939-4220-A89A-FDEC7FC12944}"/>
              </a:ext>
            </a:extLst>
          </p:cNvPr>
          <p:cNvGrpSpPr/>
          <p:nvPr/>
        </p:nvGrpSpPr>
        <p:grpSpPr>
          <a:xfrm>
            <a:off x="201325" y="8781395"/>
            <a:ext cx="998700" cy="878232"/>
            <a:chOff x="201325" y="8781395"/>
            <a:chExt cx="998700" cy="878232"/>
          </a:xfrm>
        </p:grpSpPr>
        <p:pic>
          <p:nvPicPr>
            <p:cNvPr id="56" name="Google Shape;109;g112e3eae7c5_0_386">
              <a:extLst>
                <a:ext uri="{FF2B5EF4-FFF2-40B4-BE49-F238E27FC236}">
                  <a16:creationId xmlns:a16="http://schemas.microsoft.com/office/drawing/2014/main" id="{E6F2D407-CD3A-49FB-81DA-DC2180F75B13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32588" y="8781395"/>
              <a:ext cx="755280" cy="8782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Google Shape;110;g112e3eae7c5_0_386">
              <a:extLst>
                <a:ext uri="{FF2B5EF4-FFF2-40B4-BE49-F238E27FC236}">
                  <a16:creationId xmlns:a16="http://schemas.microsoft.com/office/drawing/2014/main" id="{4F0DC5EA-BA7D-4FB0-A169-C99D0FC71095}"/>
                </a:ext>
              </a:extLst>
            </p:cNvPr>
            <p:cNvSpPr txBox="1"/>
            <p:nvPr/>
          </p:nvSpPr>
          <p:spPr>
            <a:xfrm>
              <a:off x="201325" y="9050077"/>
              <a:ext cx="998700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dirty="0">
                  <a:solidFill>
                    <a:srgbClr val="2F86ED"/>
                  </a:solidFill>
                  <a:ea typeface="Calibri"/>
                </a:rPr>
                <a:t>24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0916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Google Shape;739;g112e3eae7c5_0_3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52" y="-149068"/>
            <a:ext cx="741366" cy="10643477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g112e3eae7c5_0_370"/>
          <p:cNvSpPr txBox="1"/>
          <p:nvPr/>
        </p:nvSpPr>
        <p:spPr>
          <a:xfrm rot="5400000">
            <a:off x="-2761187" y="4819619"/>
            <a:ext cx="5949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 2022. MUSKYCODE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B448938-DF1C-4005-94E5-FA901A20410B}"/>
              </a:ext>
            </a:extLst>
          </p:cNvPr>
          <p:cNvSpPr/>
          <p:nvPr/>
        </p:nvSpPr>
        <p:spPr>
          <a:xfrm>
            <a:off x="1012903" y="571971"/>
            <a:ext cx="6245147" cy="103490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Google Shape;113;g112e3eae7c5_0_386">
            <a:extLst>
              <a:ext uri="{FF2B5EF4-FFF2-40B4-BE49-F238E27FC236}">
                <a16:creationId xmlns:a16="http://schemas.microsoft.com/office/drawing/2014/main" id="{FD71CA7A-429A-417E-AE01-051CC6D5398A}"/>
              </a:ext>
            </a:extLst>
          </p:cNvPr>
          <p:cNvSpPr txBox="1"/>
          <p:nvPr/>
        </p:nvSpPr>
        <p:spPr>
          <a:xfrm>
            <a:off x="1087867" y="293769"/>
            <a:ext cx="6384496" cy="109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6500" dirty="0">
                <a:solidFill>
                  <a:srgbClr val="2F2E40"/>
                </a:solidFill>
                <a:latin typeface="Calibri"/>
                <a:ea typeface="Calibri"/>
                <a:cs typeface="Calibri"/>
                <a:sym typeface="Calibri"/>
              </a:rPr>
              <a:t>Product </a:t>
            </a:r>
            <a:r>
              <a:rPr lang="en-US" sz="6500" dirty="0">
                <a:solidFill>
                  <a:srgbClr val="2F2E40"/>
                </a:solidFill>
                <a:latin typeface="Calibri"/>
                <a:ea typeface="Calibri"/>
                <a:cs typeface="Calibri"/>
                <a:sym typeface="Calibri"/>
              </a:rPr>
              <a:t> Manage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A9142A29-A939-4220-A89A-FDEC7FC12944}"/>
              </a:ext>
            </a:extLst>
          </p:cNvPr>
          <p:cNvGrpSpPr/>
          <p:nvPr/>
        </p:nvGrpSpPr>
        <p:grpSpPr>
          <a:xfrm>
            <a:off x="201325" y="8781395"/>
            <a:ext cx="998700" cy="878232"/>
            <a:chOff x="201325" y="8781395"/>
            <a:chExt cx="998700" cy="878232"/>
          </a:xfrm>
        </p:grpSpPr>
        <p:pic>
          <p:nvPicPr>
            <p:cNvPr id="56" name="Google Shape;109;g112e3eae7c5_0_386">
              <a:extLst>
                <a:ext uri="{FF2B5EF4-FFF2-40B4-BE49-F238E27FC236}">
                  <a16:creationId xmlns:a16="http://schemas.microsoft.com/office/drawing/2014/main" id="{E6F2D407-CD3A-49FB-81DA-DC2180F75B1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2588" y="8781395"/>
              <a:ext cx="755280" cy="8782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Google Shape;110;g112e3eae7c5_0_386">
              <a:extLst>
                <a:ext uri="{FF2B5EF4-FFF2-40B4-BE49-F238E27FC236}">
                  <a16:creationId xmlns:a16="http://schemas.microsoft.com/office/drawing/2014/main" id="{4F0DC5EA-BA7D-4FB0-A169-C99D0FC71095}"/>
                </a:ext>
              </a:extLst>
            </p:cNvPr>
            <p:cNvSpPr txBox="1"/>
            <p:nvPr/>
          </p:nvSpPr>
          <p:spPr>
            <a:xfrm>
              <a:off x="201325" y="9050077"/>
              <a:ext cx="998700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dirty="0">
                  <a:solidFill>
                    <a:srgbClr val="2F86ED"/>
                  </a:solidFill>
                  <a:ea typeface="Calibri"/>
                </a:rPr>
                <a:t>25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D5C6A5F-8D44-4228-99CC-D0862CB0F519}"/>
              </a:ext>
            </a:extLst>
          </p:cNvPr>
          <p:cNvGrpSpPr/>
          <p:nvPr/>
        </p:nvGrpSpPr>
        <p:grpSpPr>
          <a:xfrm>
            <a:off x="2391726" y="1885077"/>
            <a:ext cx="14078249" cy="7865847"/>
            <a:chOff x="1385886" y="1961420"/>
            <a:chExt cx="14078249" cy="786584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1EE93C6-9883-4D60-97DB-ABCE0CE41B2E}"/>
                </a:ext>
              </a:extLst>
            </p:cNvPr>
            <p:cNvGrpSpPr/>
            <p:nvPr/>
          </p:nvGrpSpPr>
          <p:grpSpPr>
            <a:xfrm>
              <a:off x="1385886" y="3043238"/>
              <a:ext cx="7199928" cy="4886324"/>
              <a:chOff x="2628899" y="2657476"/>
              <a:chExt cx="5557839" cy="3771899"/>
            </a:xfrm>
          </p:grpSpPr>
          <p:pic>
            <p:nvPicPr>
              <p:cNvPr id="35" name="Google Shape;823;g10e0af4bd2f_0_108">
                <a:extLst>
                  <a:ext uri="{FF2B5EF4-FFF2-40B4-BE49-F238E27FC236}">
                    <a16:creationId xmlns:a16="http://schemas.microsoft.com/office/drawing/2014/main" id="{7FA5E2E2-6C1F-4140-B669-CCCFBE4DDEAC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 l="8143" t="16600" r="18183" b="11212"/>
              <a:stretch/>
            </p:blipFill>
            <p:spPr>
              <a:xfrm>
                <a:off x="2628899" y="3128963"/>
                <a:ext cx="5557839" cy="33004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" name="Google Shape;823;g10e0af4bd2f_0_108">
                <a:extLst>
                  <a:ext uri="{FF2B5EF4-FFF2-40B4-BE49-F238E27FC236}">
                    <a16:creationId xmlns:a16="http://schemas.microsoft.com/office/drawing/2014/main" id="{8AD0DF38-9961-47E7-AA1C-0E492896D99C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 l="53218" t="4048" r="30494" b="85640"/>
              <a:stretch/>
            </p:blipFill>
            <p:spPr>
              <a:xfrm>
                <a:off x="4793455" y="2657476"/>
                <a:ext cx="1228725" cy="47148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B75A7F2-DF8A-4782-A389-7F1ED473E66A}"/>
                </a:ext>
              </a:extLst>
            </p:cNvPr>
            <p:cNvSpPr/>
            <p:nvPr/>
          </p:nvSpPr>
          <p:spPr>
            <a:xfrm>
              <a:off x="2620881" y="4324270"/>
              <a:ext cx="1017669" cy="401320"/>
            </a:xfrm>
            <a:custGeom>
              <a:avLst/>
              <a:gdLst>
                <a:gd name="connsiteX0" fmla="*/ 0 w 1017669"/>
                <a:gd name="connsiteY0" fmla="*/ 0 h 401320"/>
                <a:gd name="connsiteX1" fmla="*/ 519011 w 1017669"/>
                <a:gd name="connsiteY1" fmla="*/ 0 h 401320"/>
                <a:gd name="connsiteX2" fmla="*/ 1017669 w 1017669"/>
                <a:gd name="connsiteY2" fmla="*/ 0 h 401320"/>
                <a:gd name="connsiteX3" fmla="*/ 1017669 w 1017669"/>
                <a:gd name="connsiteY3" fmla="*/ 401320 h 401320"/>
                <a:gd name="connsiteX4" fmla="*/ 539365 w 1017669"/>
                <a:gd name="connsiteY4" fmla="*/ 401320 h 401320"/>
                <a:gd name="connsiteX5" fmla="*/ 0 w 1017669"/>
                <a:gd name="connsiteY5" fmla="*/ 401320 h 401320"/>
                <a:gd name="connsiteX6" fmla="*/ 0 w 1017669"/>
                <a:gd name="connsiteY6" fmla="*/ 0 h 4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7669" h="401320" extrusionOk="0">
                  <a:moveTo>
                    <a:pt x="0" y="0"/>
                  </a:moveTo>
                  <a:cubicBezTo>
                    <a:pt x="197720" y="-42183"/>
                    <a:pt x="333964" y="51188"/>
                    <a:pt x="519011" y="0"/>
                  </a:cubicBezTo>
                  <a:cubicBezTo>
                    <a:pt x="704058" y="-51188"/>
                    <a:pt x="841449" y="32520"/>
                    <a:pt x="1017669" y="0"/>
                  </a:cubicBezTo>
                  <a:cubicBezTo>
                    <a:pt x="1039504" y="83677"/>
                    <a:pt x="1002245" y="258162"/>
                    <a:pt x="1017669" y="401320"/>
                  </a:cubicBezTo>
                  <a:cubicBezTo>
                    <a:pt x="916072" y="439187"/>
                    <a:pt x="775647" y="355084"/>
                    <a:pt x="539365" y="401320"/>
                  </a:cubicBezTo>
                  <a:cubicBezTo>
                    <a:pt x="303083" y="447556"/>
                    <a:pt x="150231" y="397472"/>
                    <a:pt x="0" y="401320"/>
                  </a:cubicBezTo>
                  <a:cubicBezTo>
                    <a:pt x="-34473" y="280810"/>
                    <a:pt x="38747" y="126635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1067823815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90F91137-9CD8-4E0E-AD79-5863EF66C7FB}"/>
                </a:ext>
              </a:extLst>
            </p:cNvPr>
            <p:cNvCxnSpPr>
              <a:cxnSpLocks/>
              <a:stCxn id="51" idx="3"/>
            </p:cNvCxnSpPr>
            <p:nvPr/>
          </p:nvCxnSpPr>
          <p:spPr>
            <a:xfrm>
              <a:off x="3638550" y="4524930"/>
              <a:ext cx="6727234" cy="1105455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E1CBE09-48FD-4567-9662-295DDDDE194E}"/>
                </a:ext>
              </a:extLst>
            </p:cNvPr>
            <p:cNvSpPr/>
            <p:nvPr/>
          </p:nvSpPr>
          <p:spPr>
            <a:xfrm>
              <a:off x="2697081" y="3779559"/>
              <a:ext cx="1131969" cy="335241"/>
            </a:xfrm>
            <a:custGeom>
              <a:avLst/>
              <a:gdLst>
                <a:gd name="connsiteX0" fmla="*/ 0 w 1131969"/>
                <a:gd name="connsiteY0" fmla="*/ 0 h 335241"/>
                <a:gd name="connsiteX1" fmla="*/ 577304 w 1131969"/>
                <a:gd name="connsiteY1" fmla="*/ 0 h 335241"/>
                <a:gd name="connsiteX2" fmla="*/ 1131969 w 1131969"/>
                <a:gd name="connsiteY2" fmla="*/ 0 h 335241"/>
                <a:gd name="connsiteX3" fmla="*/ 1131969 w 1131969"/>
                <a:gd name="connsiteY3" fmla="*/ 335241 h 335241"/>
                <a:gd name="connsiteX4" fmla="*/ 599944 w 1131969"/>
                <a:gd name="connsiteY4" fmla="*/ 335241 h 335241"/>
                <a:gd name="connsiteX5" fmla="*/ 0 w 1131969"/>
                <a:gd name="connsiteY5" fmla="*/ 335241 h 335241"/>
                <a:gd name="connsiteX6" fmla="*/ 0 w 1131969"/>
                <a:gd name="connsiteY6" fmla="*/ 0 h 33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1969" h="335241" extrusionOk="0">
                  <a:moveTo>
                    <a:pt x="0" y="0"/>
                  </a:moveTo>
                  <a:cubicBezTo>
                    <a:pt x="155401" y="-30336"/>
                    <a:pt x="368711" y="22436"/>
                    <a:pt x="577304" y="0"/>
                  </a:cubicBezTo>
                  <a:cubicBezTo>
                    <a:pt x="785897" y="-22436"/>
                    <a:pt x="881876" y="44318"/>
                    <a:pt x="1131969" y="0"/>
                  </a:cubicBezTo>
                  <a:cubicBezTo>
                    <a:pt x="1172155" y="138340"/>
                    <a:pt x="1105705" y="183503"/>
                    <a:pt x="1131969" y="335241"/>
                  </a:cubicBezTo>
                  <a:cubicBezTo>
                    <a:pt x="915466" y="390622"/>
                    <a:pt x="863580" y="301066"/>
                    <a:pt x="599944" y="335241"/>
                  </a:cubicBezTo>
                  <a:cubicBezTo>
                    <a:pt x="336308" y="369416"/>
                    <a:pt x="142433" y="332420"/>
                    <a:pt x="0" y="335241"/>
                  </a:cubicBezTo>
                  <a:cubicBezTo>
                    <a:pt x="-37977" y="205003"/>
                    <a:pt x="33065" y="75262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1067823815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5E3EFBC8-542D-4D31-8624-E91F86A411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9109" y="2357438"/>
              <a:ext cx="6492821" cy="1589741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E106F38-80F2-44F2-BA80-62DE0F9E3DA1}"/>
                </a:ext>
              </a:extLst>
            </p:cNvPr>
            <p:cNvGrpSpPr/>
            <p:nvPr/>
          </p:nvGrpSpPr>
          <p:grpSpPr>
            <a:xfrm>
              <a:off x="10541661" y="1961420"/>
              <a:ext cx="4121945" cy="3092439"/>
              <a:chOff x="10415037" y="1961420"/>
              <a:chExt cx="4121945" cy="3092439"/>
            </a:xfrm>
          </p:grpSpPr>
          <p:pic>
            <p:nvPicPr>
              <p:cNvPr id="58" name="Google Shape;824;g10e0af4bd2f_0_108">
                <a:extLst>
                  <a:ext uri="{FF2B5EF4-FFF2-40B4-BE49-F238E27FC236}">
                    <a16:creationId xmlns:a16="http://schemas.microsoft.com/office/drawing/2014/main" id="{A81CFD69-3037-4949-BC50-07D4AD7617F5}"/>
                  </a:ext>
                </a:extLst>
              </p:cNvPr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1424492" y="3160799"/>
                <a:ext cx="2057026" cy="189306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323DFCD0-FA71-4831-AF91-860FB3AEB939}"/>
                  </a:ext>
                </a:extLst>
              </p:cNvPr>
              <p:cNvGrpSpPr/>
              <p:nvPr/>
            </p:nvGrpSpPr>
            <p:grpSpPr>
              <a:xfrm>
                <a:off x="10415037" y="1961420"/>
                <a:ext cx="4121945" cy="1387213"/>
                <a:chOff x="12397252" y="2097275"/>
                <a:chExt cx="4121945" cy="1387213"/>
              </a:xfrm>
            </p:grpSpPr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63D85AAE-E7E4-4C47-B8EF-0BA17188D969}"/>
                    </a:ext>
                  </a:extLst>
                </p:cNvPr>
                <p:cNvGrpSpPr/>
                <p:nvPr/>
              </p:nvGrpSpPr>
              <p:grpSpPr>
                <a:xfrm>
                  <a:off x="12397252" y="2097275"/>
                  <a:ext cx="680806" cy="459207"/>
                  <a:chOff x="10007525" y="1276906"/>
                  <a:chExt cx="636626" cy="459207"/>
                </a:xfrm>
              </p:grpSpPr>
              <p:sp>
                <p:nvSpPr>
                  <p:cNvPr id="64" name="타원 63">
                    <a:extLst>
                      <a:ext uri="{FF2B5EF4-FFF2-40B4-BE49-F238E27FC236}">
                        <a16:creationId xmlns:a16="http://schemas.microsoft.com/office/drawing/2014/main" id="{34E1D3D9-57CA-446F-9D64-7217271C23BB}"/>
                      </a:ext>
                    </a:extLst>
                  </p:cNvPr>
                  <p:cNvSpPr/>
                  <p:nvPr/>
                </p:nvSpPr>
                <p:spPr>
                  <a:xfrm>
                    <a:off x="10007525" y="1276906"/>
                    <a:ext cx="459207" cy="459207"/>
                  </a:xfrm>
                  <a:prstGeom prst="ellipse">
                    <a:avLst/>
                  </a:prstGeom>
                  <a:solidFill>
                    <a:srgbClr val="2F2E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/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55A24C65-6885-46C2-8881-3717489DD259}"/>
                      </a:ext>
                    </a:extLst>
                  </p:cNvPr>
                  <p:cNvSpPr txBox="1"/>
                  <p:nvPr/>
                </p:nvSpPr>
                <p:spPr>
                  <a:xfrm>
                    <a:off x="10097094" y="1314880"/>
                    <a:ext cx="54705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800" dirty="0">
                        <a:solidFill>
                          <a:schemeClr val="bg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rPr>
                      <a:t>1</a:t>
                    </a:r>
                    <a:endParaRPr lang="ko-KR" altLang="en-US" sz="1800" dirty="0">
                      <a:solidFill>
                        <a:schemeClr val="bg1"/>
                      </a:solidFill>
                      <a:latin typeface="한컴 고딕" panose="02000500000000000000" pitchFamily="2" charset="-127"/>
                      <a:ea typeface="한컴 고딕" panose="02000500000000000000" pitchFamily="2" charset="-127"/>
                    </a:endParaRPr>
                  </a:p>
                </p:txBody>
              </p:sp>
            </p:grpSp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DCF48FBF-62AD-45EE-8B08-17C924ABD454}"/>
                    </a:ext>
                  </a:extLst>
                </p:cNvPr>
                <p:cNvGrpSpPr/>
                <p:nvPr/>
              </p:nvGrpSpPr>
              <p:grpSpPr>
                <a:xfrm>
                  <a:off x="12523208" y="2533157"/>
                  <a:ext cx="3995989" cy="951331"/>
                  <a:chOff x="12277474" y="2805486"/>
                  <a:chExt cx="3858002" cy="951331"/>
                </a:xfrm>
              </p:grpSpPr>
              <p:sp>
                <p:nvSpPr>
                  <p:cNvPr id="62" name="Google Shape;113;g112e3eae7c5_0_386">
                    <a:extLst>
                      <a:ext uri="{FF2B5EF4-FFF2-40B4-BE49-F238E27FC236}">
                        <a16:creationId xmlns:a16="http://schemas.microsoft.com/office/drawing/2014/main" id="{B68234D3-2364-421D-BD37-2D39FA471AC4}"/>
                      </a:ext>
                    </a:extLst>
                  </p:cNvPr>
                  <p:cNvSpPr txBox="1"/>
                  <p:nvPr/>
                </p:nvSpPr>
                <p:spPr>
                  <a:xfrm>
                    <a:off x="12277474" y="2833528"/>
                    <a:ext cx="3858002" cy="92328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ko-KR" altLang="en-US" sz="1800" dirty="0">
                        <a:solidFill>
                          <a:schemeClr val="dk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Calibri"/>
                        <a:sym typeface="Calibri"/>
                      </a:rPr>
                      <a:t>제품의 카테고리를 선택하는</a:t>
                    </a:r>
                    <a:endParaRPr lang="en-US" altLang="ko-KR" sz="1800" dirty="0">
                      <a:solidFill>
                        <a:schemeClr val="dk1"/>
                      </a:solidFill>
                      <a:latin typeface="한컴 고딕" panose="02000500000000000000" pitchFamily="2" charset="-127"/>
                      <a:ea typeface="한컴 고딕" panose="02000500000000000000" pitchFamily="2" charset="-127"/>
                      <a:cs typeface="Calibri"/>
                      <a:sym typeface="Calibri"/>
                    </a:endParaRPr>
                  </a:p>
                  <a:p>
                    <a:pPr marL="0" marR="0" lvl="0" indent="0" algn="ctr" rtl="0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ko-KR" altLang="en-US" sz="1800" dirty="0">
                        <a:solidFill>
                          <a:schemeClr val="dk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Calibri"/>
                        <a:sym typeface="Calibri"/>
                      </a:rPr>
                      <a:t>선택 박스 구현</a:t>
                    </a:r>
                    <a:endParaRPr lang="en-US" altLang="ko-KR" sz="1800" dirty="0">
                      <a:solidFill>
                        <a:schemeClr val="dk1"/>
                      </a:solidFill>
                      <a:latin typeface="한컴 고딕" panose="02000500000000000000" pitchFamily="2" charset="-127"/>
                      <a:ea typeface="한컴 고딕" panose="02000500000000000000" pitchFamily="2" charset="-127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63" name="직선 연결선 62">
                    <a:extLst>
                      <a:ext uri="{FF2B5EF4-FFF2-40B4-BE49-F238E27FC236}">
                        <a16:creationId xmlns:a16="http://schemas.microsoft.com/office/drawing/2014/main" id="{5E655D90-266C-445F-84D9-37096B985C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394463" y="2805486"/>
                    <a:ext cx="3598375" cy="0"/>
                  </a:xfrm>
                  <a:prstGeom prst="line">
                    <a:avLst/>
                  </a:prstGeom>
                  <a:ln w="19050">
                    <a:solidFill>
                      <a:srgbClr val="2F2E4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B10B014-32A5-4CD3-9482-A9F5B597BB4C}"/>
                </a:ext>
              </a:extLst>
            </p:cNvPr>
            <p:cNvGrpSpPr/>
            <p:nvPr/>
          </p:nvGrpSpPr>
          <p:grpSpPr>
            <a:xfrm>
              <a:off x="10365784" y="5400782"/>
              <a:ext cx="5098351" cy="4426485"/>
              <a:chOff x="10177060" y="5233142"/>
              <a:chExt cx="5098351" cy="4426485"/>
            </a:xfrm>
          </p:grpSpPr>
          <p:pic>
            <p:nvPicPr>
              <p:cNvPr id="45" name="Google Shape;830;g10e0af4bd2f_0_108">
                <a:extLst>
                  <a:ext uri="{FF2B5EF4-FFF2-40B4-BE49-F238E27FC236}">
                    <a16:creationId xmlns:a16="http://schemas.microsoft.com/office/drawing/2014/main" id="{43DBAC97-3D56-48AB-B390-9CF271D3C974}"/>
                  </a:ext>
                </a:extLst>
              </p:cNvPr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10177060" y="6787102"/>
                <a:ext cx="5098351" cy="287252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173A4BFF-DD06-4FBE-91AA-872ED7105B02}"/>
                  </a:ext>
                </a:extLst>
              </p:cNvPr>
              <p:cNvGrpSpPr/>
              <p:nvPr/>
            </p:nvGrpSpPr>
            <p:grpSpPr>
              <a:xfrm>
                <a:off x="10415037" y="5233142"/>
                <a:ext cx="4121945" cy="1387213"/>
                <a:chOff x="12397252" y="2097275"/>
                <a:chExt cx="4121945" cy="1387213"/>
              </a:xfrm>
            </p:grpSpPr>
            <p:grpSp>
              <p:nvGrpSpPr>
                <p:cNvPr id="67" name="그룹 66">
                  <a:extLst>
                    <a:ext uri="{FF2B5EF4-FFF2-40B4-BE49-F238E27FC236}">
                      <a16:creationId xmlns:a16="http://schemas.microsoft.com/office/drawing/2014/main" id="{78BE2AF5-C790-4E45-AF6F-6F8089A24CA1}"/>
                    </a:ext>
                  </a:extLst>
                </p:cNvPr>
                <p:cNvGrpSpPr/>
                <p:nvPr/>
              </p:nvGrpSpPr>
              <p:grpSpPr>
                <a:xfrm>
                  <a:off x="12397252" y="2097275"/>
                  <a:ext cx="680806" cy="459207"/>
                  <a:chOff x="10007525" y="1276906"/>
                  <a:chExt cx="636626" cy="459207"/>
                </a:xfrm>
              </p:grpSpPr>
              <p:sp>
                <p:nvSpPr>
                  <p:cNvPr id="71" name="타원 70">
                    <a:extLst>
                      <a:ext uri="{FF2B5EF4-FFF2-40B4-BE49-F238E27FC236}">
                        <a16:creationId xmlns:a16="http://schemas.microsoft.com/office/drawing/2014/main" id="{D8E3A2C2-589A-4DC3-9961-E7CE4917F68E}"/>
                      </a:ext>
                    </a:extLst>
                  </p:cNvPr>
                  <p:cNvSpPr/>
                  <p:nvPr/>
                </p:nvSpPr>
                <p:spPr>
                  <a:xfrm>
                    <a:off x="10007525" y="1276906"/>
                    <a:ext cx="459207" cy="459207"/>
                  </a:xfrm>
                  <a:prstGeom prst="ellipse">
                    <a:avLst/>
                  </a:prstGeom>
                  <a:solidFill>
                    <a:srgbClr val="2F2E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/>
                  </a:p>
                </p:txBody>
              </p: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9B8A4DB-F6BA-48B3-B358-1FA47FE0A7FF}"/>
                      </a:ext>
                    </a:extLst>
                  </p:cNvPr>
                  <p:cNvSpPr txBox="1"/>
                  <p:nvPr/>
                </p:nvSpPr>
                <p:spPr>
                  <a:xfrm>
                    <a:off x="10097094" y="1314880"/>
                    <a:ext cx="54705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800" dirty="0">
                        <a:solidFill>
                          <a:schemeClr val="bg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rPr>
                      <a:t>2</a:t>
                    </a:r>
                    <a:endParaRPr lang="ko-KR" altLang="en-US" sz="1800" dirty="0">
                      <a:solidFill>
                        <a:schemeClr val="bg1"/>
                      </a:solidFill>
                      <a:latin typeface="한컴 고딕" panose="02000500000000000000" pitchFamily="2" charset="-127"/>
                      <a:ea typeface="한컴 고딕" panose="02000500000000000000" pitchFamily="2" charset="-127"/>
                    </a:endParaRPr>
                  </a:p>
                </p:txBody>
              </p:sp>
            </p:grpSp>
            <p:grpSp>
              <p:nvGrpSpPr>
                <p:cNvPr id="68" name="그룹 67">
                  <a:extLst>
                    <a:ext uri="{FF2B5EF4-FFF2-40B4-BE49-F238E27FC236}">
                      <a16:creationId xmlns:a16="http://schemas.microsoft.com/office/drawing/2014/main" id="{76BDD92F-744A-4B0E-9FF9-BAEA9AB9425B}"/>
                    </a:ext>
                  </a:extLst>
                </p:cNvPr>
                <p:cNvGrpSpPr/>
                <p:nvPr/>
              </p:nvGrpSpPr>
              <p:grpSpPr>
                <a:xfrm>
                  <a:off x="12523208" y="2533157"/>
                  <a:ext cx="3995989" cy="951331"/>
                  <a:chOff x="12277474" y="2805486"/>
                  <a:chExt cx="3858002" cy="951331"/>
                </a:xfrm>
              </p:grpSpPr>
              <p:sp>
                <p:nvSpPr>
                  <p:cNvPr id="69" name="Google Shape;113;g112e3eae7c5_0_386">
                    <a:extLst>
                      <a:ext uri="{FF2B5EF4-FFF2-40B4-BE49-F238E27FC236}">
                        <a16:creationId xmlns:a16="http://schemas.microsoft.com/office/drawing/2014/main" id="{D3D95954-5151-47DC-BB5D-5BDB7210D3BE}"/>
                      </a:ext>
                    </a:extLst>
                  </p:cNvPr>
                  <p:cNvSpPr txBox="1"/>
                  <p:nvPr/>
                </p:nvSpPr>
                <p:spPr>
                  <a:xfrm>
                    <a:off x="12277474" y="2833528"/>
                    <a:ext cx="3858002" cy="92328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ko-KR" altLang="en-US" sz="1800" dirty="0">
                        <a:solidFill>
                          <a:schemeClr val="dk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Calibri"/>
                        <a:sym typeface="Calibri"/>
                      </a:rPr>
                      <a:t>제품의 이미지를 등록하기 위한</a:t>
                    </a:r>
                    <a:endParaRPr lang="en-US" altLang="ko-KR" sz="1800" dirty="0">
                      <a:solidFill>
                        <a:schemeClr val="dk1"/>
                      </a:solidFill>
                      <a:latin typeface="한컴 고딕" panose="02000500000000000000" pitchFamily="2" charset="-127"/>
                      <a:ea typeface="한컴 고딕" panose="02000500000000000000" pitchFamily="2" charset="-127"/>
                      <a:cs typeface="Calibri"/>
                      <a:sym typeface="Calibri"/>
                    </a:endParaRPr>
                  </a:p>
                  <a:p>
                    <a:pPr marL="0" marR="0" lvl="0" indent="0" algn="ctr" rtl="0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ko-KR" altLang="en-US" sz="1800" dirty="0">
                        <a:solidFill>
                          <a:srgbClr val="FFC000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Calibri"/>
                        <a:sym typeface="Calibri"/>
                      </a:rPr>
                      <a:t>파일 업로드 기능 구현</a:t>
                    </a:r>
                    <a:endParaRPr lang="en-US" altLang="ko-KR" sz="1800" dirty="0">
                      <a:solidFill>
                        <a:srgbClr val="FFC000"/>
                      </a:solidFill>
                      <a:latin typeface="한컴 고딕" panose="02000500000000000000" pitchFamily="2" charset="-127"/>
                      <a:ea typeface="한컴 고딕" panose="02000500000000000000" pitchFamily="2" charset="-127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70" name="직선 연결선 69">
                    <a:extLst>
                      <a:ext uri="{FF2B5EF4-FFF2-40B4-BE49-F238E27FC236}">
                        <a16:creationId xmlns:a16="http://schemas.microsoft.com/office/drawing/2014/main" id="{68E6BD85-4A04-43A8-B55B-EED6A87C11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394463" y="2805486"/>
                    <a:ext cx="3598375" cy="0"/>
                  </a:xfrm>
                  <a:prstGeom prst="line">
                    <a:avLst/>
                  </a:prstGeom>
                  <a:ln w="19050">
                    <a:solidFill>
                      <a:srgbClr val="2F2E4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</p:spTree>
    <p:extLst>
      <p:ext uri="{BB962C8B-B14F-4D97-AF65-F5344CB8AC3E}">
        <p14:creationId xmlns:p14="http://schemas.microsoft.com/office/powerpoint/2010/main" val="3868044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1630839A-AAD7-4E9D-8B1F-22914B4A083F}"/>
              </a:ext>
            </a:extLst>
          </p:cNvPr>
          <p:cNvSpPr/>
          <p:nvPr/>
        </p:nvSpPr>
        <p:spPr>
          <a:xfrm>
            <a:off x="1012904" y="571971"/>
            <a:ext cx="5575470" cy="103490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9" name="Google Shape;739;g112e3eae7c5_0_3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52" y="-149068"/>
            <a:ext cx="741366" cy="10643477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g112e3eae7c5_0_370"/>
          <p:cNvSpPr txBox="1"/>
          <p:nvPr/>
        </p:nvSpPr>
        <p:spPr>
          <a:xfrm rot="5400000">
            <a:off x="-2761187" y="4819619"/>
            <a:ext cx="5949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 2022. MUSKYCODE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6" name="Google Shape;113;g112e3eae7c5_0_386">
            <a:extLst>
              <a:ext uri="{FF2B5EF4-FFF2-40B4-BE49-F238E27FC236}">
                <a16:creationId xmlns:a16="http://schemas.microsoft.com/office/drawing/2014/main" id="{FD71CA7A-429A-417E-AE01-051CC6D5398A}"/>
              </a:ext>
            </a:extLst>
          </p:cNvPr>
          <p:cNvSpPr txBox="1"/>
          <p:nvPr/>
        </p:nvSpPr>
        <p:spPr>
          <a:xfrm>
            <a:off x="1087867" y="293769"/>
            <a:ext cx="6384496" cy="109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6500" dirty="0">
                <a:solidFill>
                  <a:srgbClr val="2F2E40"/>
                </a:solidFill>
                <a:latin typeface="Calibri"/>
                <a:ea typeface="Calibri"/>
                <a:cs typeface="Calibri"/>
                <a:sym typeface="Calibri"/>
              </a:rPr>
              <a:t>Order </a:t>
            </a:r>
            <a:r>
              <a:rPr lang="en-US" sz="6500" dirty="0">
                <a:solidFill>
                  <a:srgbClr val="2F2E40"/>
                </a:solidFill>
                <a:latin typeface="Calibri"/>
                <a:ea typeface="Calibri"/>
                <a:cs typeface="Calibri"/>
                <a:sym typeface="Calibri"/>
              </a:rPr>
              <a:t> Manage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A83621C-FD8D-4B67-B93A-05739D730CAA}"/>
              </a:ext>
            </a:extLst>
          </p:cNvPr>
          <p:cNvGrpSpPr/>
          <p:nvPr/>
        </p:nvGrpSpPr>
        <p:grpSpPr>
          <a:xfrm>
            <a:off x="2356955" y="1996619"/>
            <a:ext cx="12404704" cy="7818894"/>
            <a:chOff x="3154384" y="1996619"/>
            <a:chExt cx="12404704" cy="781889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D5A0F0E-1EBB-437C-A51F-DA343BAD7127}"/>
                </a:ext>
              </a:extLst>
            </p:cNvPr>
            <p:cNvGrpSpPr/>
            <p:nvPr/>
          </p:nvGrpSpPr>
          <p:grpSpPr>
            <a:xfrm>
              <a:off x="4073506" y="1996619"/>
              <a:ext cx="10140987" cy="4575631"/>
              <a:chOff x="2868386" y="2509576"/>
              <a:chExt cx="12551228" cy="5663136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E81A4770-4CBF-4190-9E00-B0D2C5DD3D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3918"/>
              <a:stretch/>
            </p:blipFill>
            <p:spPr>
              <a:xfrm>
                <a:off x="2868386" y="2957513"/>
                <a:ext cx="12551228" cy="5215199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6A996396-347C-4738-B871-F60F8670F9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1842" r="40513" b="92607"/>
              <a:stretch/>
            </p:blipFill>
            <p:spPr>
              <a:xfrm>
                <a:off x="8036718" y="2509576"/>
                <a:ext cx="2214563" cy="447937"/>
              </a:xfrm>
              <a:prstGeom prst="rect">
                <a:avLst/>
              </a:prstGeom>
            </p:spPr>
          </p:pic>
        </p:grpSp>
        <p:sp>
          <p:nvSpPr>
            <p:cNvPr id="10" name="말풍선: 사각형 9">
              <a:extLst>
                <a:ext uri="{FF2B5EF4-FFF2-40B4-BE49-F238E27FC236}">
                  <a16:creationId xmlns:a16="http://schemas.microsoft.com/office/drawing/2014/main" id="{267F532B-2234-435E-AD37-38B21E1D2962}"/>
                </a:ext>
              </a:extLst>
            </p:cNvPr>
            <p:cNvSpPr/>
            <p:nvPr/>
          </p:nvSpPr>
          <p:spPr>
            <a:xfrm rot="10800000">
              <a:off x="3154384" y="6689449"/>
              <a:ext cx="12404704" cy="3126064"/>
            </a:xfrm>
            <a:prstGeom prst="wedgeRectCallout">
              <a:avLst>
                <a:gd name="adj1" fmla="val -35155"/>
                <a:gd name="adj2" fmla="val 166529"/>
              </a:avLst>
            </a:prstGeom>
            <a:solidFill>
              <a:schemeClr val="bg1"/>
            </a:solidFill>
            <a:ln>
              <a:solidFill>
                <a:srgbClr val="2F2E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738B4A1-CCFC-4BBD-9A2A-89E00BDBF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04640" y="6850556"/>
              <a:ext cx="12067805" cy="2823359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4105F80-3D03-4EB9-8598-086C23706C33}"/>
              </a:ext>
            </a:extLst>
          </p:cNvPr>
          <p:cNvGrpSpPr/>
          <p:nvPr/>
        </p:nvGrpSpPr>
        <p:grpSpPr>
          <a:xfrm>
            <a:off x="13304275" y="2789525"/>
            <a:ext cx="3983959" cy="1358637"/>
            <a:chOff x="1087867" y="5394342"/>
            <a:chExt cx="3983959" cy="1358637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DEFCCCF4-30F4-4FDD-A215-F7EA57547AB4}"/>
                </a:ext>
              </a:extLst>
            </p:cNvPr>
            <p:cNvGrpSpPr/>
            <p:nvPr/>
          </p:nvGrpSpPr>
          <p:grpSpPr>
            <a:xfrm>
              <a:off x="1087867" y="5394342"/>
              <a:ext cx="680806" cy="459207"/>
              <a:chOff x="10007525" y="1276906"/>
              <a:chExt cx="636626" cy="459207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4306268E-BC1E-4D4F-9114-16FF6DD95E6C}"/>
                  </a:ext>
                </a:extLst>
              </p:cNvPr>
              <p:cNvSpPr/>
              <p:nvPr/>
            </p:nvSpPr>
            <p:spPr>
              <a:xfrm>
                <a:off x="10007525" y="1276906"/>
                <a:ext cx="459207" cy="459207"/>
              </a:xfrm>
              <a:prstGeom prst="ellipse">
                <a:avLst/>
              </a:prstGeom>
              <a:solidFill>
                <a:srgbClr val="2F2E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1384D2-E676-4675-BDBC-0CFD5C2105F9}"/>
                  </a:ext>
                </a:extLst>
              </p:cNvPr>
              <p:cNvSpPr txBox="1"/>
              <p:nvPr/>
            </p:nvSpPr>
            <p:spPr>
              <a:xfrm>
                <a:off x="10097094" y="1314880"/>
                <a:ext cx="5470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800" dirty="0">
                    <a:solidFill>
                      <a:schemeClr val="bg1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1</a:t>
                </a:r>
                <a:endParaRPr lang="ko-KR" altLang="en-US" sz="18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endParaRPr>
              </a:p>
            </p:txBody>
          </p:sp>
        </p:grpSp>
        <p:sp>
          <p:nvSpPr>
            <p:cNvPr id="32" name="Google Shape;113;g112e3eae7c5_0_386">
              <a:extLst>
                <a:ext uri="{FF2B5EF4-FFF2-40B4-BE49-F238E27FC236}">
                  <a16:creationId xmlns:a16="http://schemas.microsoft.com/office/drawing/2014/main" id="{EC430E6A-9263-4ED6-9468-D6B594D3C11D}"/>
                </a:ext>
              </a:extLst>
            </p:cNvPr>
            <p:cNvSpPr txBox="1"/>
            <p:nvPr/>
          </p:nvSpPr>
          <p:spPr>
            <a:xfrm>
              <a:off x="1213824" y="5829690"/>
              <a:ext cx="3858002" cy="923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세부 정보 클릭 시</a:t>
              </a:r>
              <a:br>
                <a:rPr lang="en-US" altLang="ko-KR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</a:br>
              <a:r>
                <a:rPr lang="ko-KR" altLang="en-US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주문 상세 페이지로 이동</a:t>
              </a:r>
              <a:endParaRPr lang="en-US" altLang="ko-KR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1FE4427-2DBA-438A-A913-AAD127E5A74C}"/>
                </a:ext>
              </a:extLst>
            </p:cNvPr>
            <p:cNvCxnSpPr>
              <a:cxnSpLocks/>
            </p:cNvCxnSpPr>
            <p:nvPr/>
          </p:nvCxnSpPr>
          <p:spPr>
            <a:xfrm>
              <a:off x="1330813" y="5817907"/>
              <a:ext cx="3598375" cy="0"/>
            </a:xfrm>
            <a:prstGeom prst="line">
              <a:avLst/>
            </a:prstGeom>
            <a:ln w="19050">
              <a:solidFill>
                <a:srgbClr val="2F2E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3B7C14E-F53F-437F-A114-C72A17E8CE18}"/>
              </a:ext>
            </a:extLst>
          </p:cNvPr>
          <p:cNvGrpSpPr/>
          <p:nvPr/>
        </p:nvGrpSpPr>
        <p:grpSpPr>
          <a:xfrm>
            <a:off x="201325" y="8781395"/>
            <a:ext cx="998700" cy="878232"/>
            <a:chOff x="201325" y="8781395"/>
            <a:chExt cx="998700" cy="878232"/>
          </a:xfrm>
        </p:grpSpPr>
        <p:pic>
          <p:nvPicPr>
            <p:cNvPr id="38" name="Google Shape;109;g112e3eae7c5_0_386">
              <a:extLst>
                <a:ext uri="{FF2B5EF4-FFF2-40B4-BE49-F238E27FC236}">
                  <a16:creationId xmlns:a16="http://schemas.microsoft.com/office/drawing/2014/main" id="{64032063-9FE3-46C2-B70B-39C3C8238057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32588" y="8781395"/>
              <a:ext cx="755280" cy="8782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Google Shape;110;g112e3eae7c5_0_386">
              <a:extLst>
                <a:ext uri="{FF2B5EF4-FFF2-40B4-BE49-F238E27FC236}">
                  <a16:creationId xmlns:a16="http://schemas.microsoft.com/office/drawing/2014/main" id="{5859F0B5-D7B9-47E5-A14E-96C2202ACAAD}"/>
                </a:ext>
              </a:extLst>
            </p:cNvPr>
            <p:cNvSpPr txBox="1"/>
            <p:nvPr/>
          </p:nvSpPr>
          <p:spPr>
            <a:xfrm>
              <a:off x="201325" y="9050077"/>
              <a:ext cx="998700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dirty="0">
                  <a:solidFill>
                    <a:srgbClr val="2F86ED"/>
                  </a:solidFill>
                  <a:ea typeface="Calibri"/>
                </a:rPr>
                <a:t>26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31292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Google Shape;739;g112e3eae7c5_0_3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52" y="-149068"/>
            <a:ext cx="741366" cy="10643477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g112e3eae7c5_0_370"/>
          <p:cNvSpPr txBox="1"/>
          <p:nvPr/>
        </p:nvSpPr>
        <p:spPr>
          <a:xfrm rot="5400000">
            <a:off x="-2761187" y="4819619"/>
            <a:ext cx="5949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 2022. MUSKYCODE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B448938-DF1C-4005-94E5-FA901A20410B}"/>
              </a:ext>
            </a:extLst>
          </p:cNvPr>
          <p:cNvSpPr/>
          <p:nvPr/>
        </p:nvSpPr>
        <p:spPr>
          <a:xfrm>
            <a:off x="1012904" y="571971"/>
            <a:ext cx="5575470" cy="103490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Google Shape;113;g112e3eae7c5_0_386">
            <a:extLst>
              <a:ext uri="{FF2B5EF4-FFF2-40B4-BE49-F238E27FC236}">
                <a16:creationId xmlns:a16="http://schemas.microsoft.com/office/drawing/2014/main" id="{FD71CA7A-429A-417E-AE01-051CC6D5398A}"/>
              </a:ext>
            </a:extLst>
          </p:cNvPr>
          <p:cNvSpPr txBox="1"/>
          <p:nvPr/>
        </p:nvSpPr>
        <p:spPr>
          <a:xfrm>
            <a:off x="1087867" y="293769"/>
            <a:ext cx="6384496" cy="109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6500" dirty="0">
                <a:solidFill>
                  <a:srgbClr val="2F2E40"/>
                </a:solidFill>
                <a:latin typeface="Calibri"/>
                <a:ea typeface="Calibri"/>
                <a:cs typeface="Calibri"/>
                <a:sym typeface="Calibri"/>
              </a:rPr>
              <a:t>Order </a:t>
            </a:r>
            <a:r>
              <a:rPr lang="en-US" sz="6500" dirty="0">
                <a:solidFill>
                  <a:srgbClr val="2F2E40"/>
                </a:solidFill>
                <a:latin typeface="Calibri"/>
                <a:ea typeface="Calibri"/>
                <a:cs typeface="Calibri"/>
                <a:sym typeface="Calibri"/>
              </a:rPr>
              <a:t> Manage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E145A6A-6DAE-4092-B1E3-B071AB2308FB}"/>
              </a:ext>
            </a:extLst>
          </p:cNvPr>
          <p:cNvGrpSpPr/>
          <p:nvPr/>
        </p:nvGrpSpPr>
        <p:grpSpPr>
          <a:xfrm>
            <a:off x="1929394" y="2455911"/>
            <a:ext cx="14429212" cy="7034490"/>
            <a:chOff x="1487299" y="2455911"/>
            <a:chExt cx="14429212" cy="703449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9AA0331-3FD6-4655-9883-701A598757D8}"/>
                </a:ext>
              </a:extLst>
            </p:cNvPr>
            <p:cNvGrpSpPr/>
            <p:nvPr/>
          </p:nvGrpSpPr>
          <p:grpSpPr>
            <a:xfrm>
              <a:off x="2371488" y="2455911"/>
              <a:ext cx="13545023" cy="2517684"/>
              <a:chOff x="1628302" y="2815554"/>
              <a:chExt cx="13545023" cy="2517684"/>
            </a:xfrm>
          </p:grpSpPr>
          <p:pic>
            <p:nvPicPr>
              <p:cNvPr id="21" name="Google Shape;771;g10e0af4bd2f_0_50">
                <a:extLst>
                  <a:ext uri="{FF2B5EF4-FFF2-40B4-BE49-F238E27FC236}">
                    <a16:creationId xmlns:a16="http://schemas.microsoft.com/office/drawing/2014/main" id="{FD0C80D8-C8D1-45D3-A0D9-22AC43007BD4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 t="25545" r="6873" b="41012"/>
              <a:stretch/>
            </p:blipFill>
            <p:spPr>
              <a:xfrm>
                <a:off x="1628302" y="3314701"/>
                <a:ext cx="13545023" cy="11658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" name="Google Shape;771;g10e0af4bd2f_0_50">
                <a:extLst>
                  <a:ext uri="{FF2B5EF4-FFF2-40B4-BE49-F238E27FC236}">
                    <a16:creationId xmlns:a16="http://schemas.microsoft.com/office/drawing/2014/main" id="{D3166F0B-15AD-4E9B-8E76-76BC090F551A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 l="49512" t="7154" r="35753" b="76862"/>
              <a:stretch/>
            </p:blipFill>
            <p:spPr>
              <a:xfrm>
                <a:off x="7329250" y="2815554"/>
                <a:ext cx="2143125" cy="5572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771;g10e0af4bd2f_0_50">
                <a:extLst>
                  <a:ext uri="{FF2B5EF4-FFF2-40B4-BE49-F238E27FC236}">
                    <a16:creationId xmlns:a16="http://schemas.microsoft.com/office/drawing/2014/main" id="{ECF0654F-98D6-4669-8703-A2A90A3AD377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 l="48530" t="67904" r="34378" b="8735"/>
              <a:stretch/>
            </p:blipFill>
            <p:spPr>
              <a:xfrm>
                <a:off x="7157799" y="4518850"/>
                <a:ext cx="2486025" cy="8143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075FB60-D626-404A-8C9C-434C2B5F3A08}"/>
                </a:ext>
              </a:extLst>
            </p:cNvPr>
            <p:cNvSpPr/>
            <p:nvPr/>
          </p:nvSpPr>
          <p:spPr>
            <a:xfrm>
              <a:off x="2390177" y="3485931"/>
              <a:ext cx="916903" cy="634987"/>
            </a:xfrm>
            <a:custGeom>
              <a:avLst/>
              <a:gdLst>
                <a:gd name="connsiteX0" fmla="*/ 0 w 916903"/>
                <a:gd name="connsiteY0" fmla="*/ 0 h 634987"/>
                <a:gd name="connsiteX1" fmla="*/ 467621 w 916903"/>
                <a:gd name="connsiteY1" fmla="*/ 0 h 634987"/>
                <a:gd name="connsiteX2" fmla="*/ 916903 w 916903"/>
                <a:gd name="connsiteY2" fmla="*/ 0 h 634987"/>
                <a:gd name="connsiteX3" fmla="*/ 916903 w 916903"/>
                <a:gd name="connsiteY3" fmla="*/ 323843 h 634987"/>
                <a:gd name="connsiteX4" fmla="*/ 916903 w 916903"/>
                <a:gd name="connsiteY4" fmla="*/ 634987 h 634987"/>
                <a:gd name="connsiteX5" fmla="*/ 458452 w 916903"/>
                <a:gd name="connsiteY5" fmla="*/ 634987 h 634987"/>
                <a:gd name="connsiteX6" fmla="*/ 0 w 916903"/>
                <a:gd name="connsiteY6" fmla="*/ 634987 h 634987"/>
                <a:gd name="connsiteX7" fmla="*/ 0 w 916903"/>
                <a:gd name="connsiteY7" fmla="*/ 317494 h 634987"/>
                <a:gd name="connsiteX8" fmla="*/ 0 w 916903"/>
                <a:gd name="connsiteY8" fmla="*/ 0 h 634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6903" h="634987" extrusionOk="0">
                  <a:moveTo>
                    <a:pt x="0" y="0"/>
                  </a:moveTo>
                  <a:cubicBezTo>
                    <a:pt x="210827" y="-11931"/>
                    <a:pt x="289946" y="35540"/>
                    <a:pt x="467621" y="0"/>
                  </a:cubicBezTo>
                  <a:cubicBezTo>
                    <a:pt x="645296" y="-35540"/>
                    <a:pt x="699283" y="45327"/>
                    <a:pt x="916903" y="0"/>
                  </a:cubicBezTo>
                  <a:cubicBezTo>
                    <a:pt x="941606" y="120722"/>
                    <a:pt x="881586" y="231207"/>
                    <a:pt x="916903" y="323843"/>
                  </a:cubicBezTo>
                  <a:cubicBezTo>
                    <a:pt x="952220" y="416479"/>
                    <a:pt x="897672" y="537578"/>
                    <a:pt x="916903" y="634987"/>
                  </a:cubicBezTo>
                  <a:cubicBezTo>
                    <a:pt x="799586" y="669260"/>
                    <a:pt x="669818" y="610765"/>
                    <a:pt x="458452" y="634987"/>
                  </a:cubicBezTo>
                  <a:cubicBezTo>
                    <a:pt x="247086" y="659209"/>
                    <a:pt x="157465" y="618844"/>
                    <a:pt x="0" y="634987"/>
                  </a:cubicBezTo>
                  <a:cubicBezTo>
                    <a:pt x="-4208" y="499174"/>
                    <a:pt x="8002" y="405753"/>
                    <a:pt x="0" y="317494"/>
                  </a:cubicBezTo>
                  <a:cubicBezTo>
                    <a:pt x="-8002" y="229235"/>
                    <a:pt x="10177" y="126349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1067823815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BEA8EC5E-36AE-4A24-A669-CDC5CFEDAD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78374" y="4105678"/>
              <a:ext cx="829235" cy="1712797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Google Shape;773;g10e0af4bd2f_0_50">
              <a:extLst>
                <a:ext uri="{FF2B5EF4-FFF2-40B4-BE49-F238E27FC236}">
                  <a16:creationId xmlns:a16="http://schemas.microsoft.com/office/drawing/2014/main" id="{E51DFF66-836A-4AB2-9513-E7F5C20E0BFE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17646" t="29657" r="17632" b="11602"/>
            <a:stretch/>
          </p:blipFill>
          <p:spPr>
            <a:xfrm>
              <a:off x="2258755" y="7257841"/>
              <a:ext cx="1379684" cy="22106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775;g10e0af4bd2f_0_50">
              <a:extLst>
                <a:ext uri="{FF2B5EF4-FFF2-40B4-BE49-F238E27FC236}">
                  <a16:creationId xmlns:a16="http://schemas.microsoft.com/office/drawing/2014/main" id="{4BF9B4A0-0CAC-4F29-9673-4B401463045E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25333"/>
            <a:stretch/>
          </p:blipFill>
          <p:spPr>
            <a:xfrm>
              <a:off x="5471860" y="7371550"/>
              <a:ext cx="2989094" cy="21188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C40A425-7CDB-4AF6-95A0-B80004C30454}"/>
                </a:ext>
              </a:extLst>
            </p:cNvPr>
            <p:cNvSpPr/>
            <p:nvPr/>
          </p:nvSpPr>
          <p:spPr>
            <a:xfrm>
              <a:off x="5242249" y="3470691"/>
              <a:ext cx="1890071" cy="634987"/>
            </a:xfrm>
            <a:custGeom>
              <a:avLst/>
              <a:gdLst>
                <a:gd name="connsiteX0" fmla="*/ 0 w 1890071"/>
                <a:gd name="connsiteY0" fmla="*/ 0 h 634987"/>
                <a:gd name="connsiteX1" fmla="*/ 491418 w 1890071"/>
                <a:gd name="connsiteY1" fmla="*/ 0 h 634987"/>
                <a:gd name="connsiteX2" fmla="*/ 907234 w 1890071"/>
                <a:gd name="connsiteY2" fmla="*/ 0 h 634987"/>
                <a:gd name="connsiteX3" fmla="*/ 1398653 w 1890071"/>
                <a:gd name="connsiteY3" fmla="*/ 0 h 634987"/>
                <a:gd name="connsiteX4" fmla="*/ 1890071 w 1890071"/>
                <a:gd name="connsiteY4" fmla="*/ 0 h 634987"/>
                <a:gd name="connsiteX5" fmla="*/ 1890071 w 1890071"/>
                <a:gd name="connsiteY5" fmla="*/ 298444 h 634987"/>
                <a:gd name="connsiteX6" fmla="*/ 1890071 w 1890071"/>
                <a:gd name="connsiteY6" fmla="*/ 634987 h 634987"/>
                <a:gd name="connsiteX7" fmla="*/ 1398653 w 1890071"/>
                <a:gd name="connsiteY7" fmla="*/ 634987 h 634987"/>
                <a:gd name="connsiteX8" fmla="*/ 945036 w 1890071"/>
                <a:gd name="connsiteY8" fmla="*/ 634987 h 634987"/>
                <a:gd name="connsiteX9" fmla="*/ 491418 w 1890071"/>
                <a:gd name="connsiteY9" fmla="*/ 634987 h 634987"/>
                <a:gd name="connsiteX10" fmla="*/ 0 w 1890071"/>
                <a:gd name="connsiteY10" fmla="*/ 634987 h 634987"/>
                <a:gd name="connsiteX11" fmla="*/ 0 w 1890071"/>
                <a:gd name="connsiteY11" fmla="*/ 336543 h 634987"/>
                <a:gd name="connsiteX12" fmla="*/ 0 w 1890071"/>
                <a:gd name="connsiteY12" fmla="*/ 0 h 634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0071" h="634987" extrusionOk="0">
                  <a:moveTo>
                    <a:pt x="0" y="0"/>
                  </a:moveTo>
                  <a:cubicBezTo>
                    <a:pt x="187454" y="-44050"/>
                    <a:pt x="250363" y="13907"/>
                    <a:pt x="491418" y="0"/>
                  </a:cubicBezTo>
                  <a:cubicBezTo>
                    <a:pt x="732473" y="-13907"/>
                    <a:pt x="719295" y="9992"/>
                    <a:pt x="907234" y="0"/>
                  </a:cubicBezTo>
                  <a:cubicBezTo>
                    <a:pt x="1095173" y="-9992"/>
                    <a:pt x="1164052" y="32925"/>
                    <a:pt x="1398653" y="0"/>
                  </a:cubicBezTo>
                  <a:cubicBezTo>
                    <a:pt x="1633254" y="-32925"/>
                    <a:pt x="1770935" y="51837"/>
                    <a:pt x="1890071" y="0"/>
                  </a:cubicBezTo>
                  <a:cubicBezTo>
                    <a:pt x="1899476" y="123013"/>
                    <a:pt x="1866318" y="230793"/>
                    <a:pt x="1890071" y="298444"/>
                  </a:cubicBezTo>
                  <a:cubicBezTo>
                    <a:pt x="1913824" y="366095"/>
                    <a:pt x="1855979" y="561039"/>
                    <a:pt x="1890071" y="634987"/>
                  </a:cubicBezTo>
                  <a:cubicBezTo>
                    <a:pt x="1656018" y="656477"/>
                    <a:pt x="1504466" y="613287"/>
                    <a:pt x="1398653" y="634987"/>
                  </a:cubicBezTo>
                  <a:cubicBezTo>
                    <a:pt x="1292840" y="656687"/>
                    <a:pt x="1125337" y="581114"/>
                    <a:pt x="945036" y="634987"/>
                  </a:cubicBezTo>
                  <a:cubicBezTo>
                    <a:pt x="764735" y="688860"/>
                    <a:pt x="598153" y="601833"/>
                    <a:pt x="491418" y="634987"/>
                  </a:cubicBezTo>
                  <a:cubicBezTo>
                    <a:pt x="384683" y="668141"/>
                    <a:pt x="233015" y="632749"/>
                    <a:pt x="0" y="634987"/>
                  </a:cubicBezTo>
                  <a:cubicBezTo>
                    <a:pt x="-23903" y="498149"/>
                    <a:pt x="32779" y="449152"/>
                    <a:pt x="0" y="336543"/>
                  </a:cubicBezTo>
                  <a:cubicBezTo>
                    <a:pt x="-32779" y="223934"/>
                    <a:pt x="16545" y="92337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1067823815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68D1EB2D-8FD1-43E9-AEFB-80F30B0CBB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17398" y="4105678"/>
              <a:ext cx="428880" cy="1580747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C7333D3-AE54-48A5-9E54-975237A1258D}"/>
                </a:ext>
              </a:extLst>
            </p:cNvPr>
            <p:cNvSpPr/>
            <p:nvPr/>
          </p:nvSpPr>
          <p:spPr>
            <a:xfrm>
              <a:off x="8421489" y="3537989"/>
              <a:ext cx="829192" cy="348212"/>
            </a:xfrm>
            <a:custGeom>
              <a:avLst/>
              <a:gdLst>
                <a:gd name="connsiteX0" fmla="*/ 0 w 829192"/>
                <a:gd name="connsiteY0" fmla="*/ 0 h 348212"/>
                <a:gd name="connsiteX1" fmla="*/ 422888 w 829192"/>
                <a:gd name="connsiteY1" fmla="*/ 0 h 348212"/>
                <a:gd name="connsiteX2" fmla="*/ 829192 w 829192"/>
                <a:gd name="connsiteY2" fmla="*/ 0 h 348212"/>
                <a:gd name="connsiteX3" fmla="*/ 829192 w 829192"/>
                <a:gd name="connsiteY3" fmla="*/ 348212 h 348212"/>
                <a:gd name="connsiteX4" fmla="*/ 439472 w 829192"/>
                <a:gd name="connsiteY4" fmla="*/ 348212 h 348212"/>
                <a:gd name="connsiteX5" fmla="*/ 0 w 829192"/>
                <a:gd name="connsiteY5" fmla="*/ 348212 h 348212"/>
                <a:gd name="connsiteX6" fmla="*/ 0 w 829192"/>
                <a:gd name="connsiteY6" fmla="*/ 0 h 34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9192" h="348212" extrusionOk="0">
                  <a:moveTo>
                    <a:pt x="0" y="0"/>
                  </a:moveTo>
                  <a:cubicBezTo>
                    <a:pt x="144983" y="-26799"/>
                    <a:pt x="306320" y="41209"/>
                    <a:pt x="422888" y="0"/>
                  </a:cubicBezTo>
                  <a:cubicBezTo>
                    <a:pt x="539456" y="-41209"/>
                    <a:pt x="683002" y="10737"/>
                    <a:pt x="829192" y="0"/>
                  </a:cubicBezTo>
                  <a:cubicBezTo>
                    <a:pt x="862699" y="81540"/>
                    <a:pt x="825894" y="186511"/>
                    <a:pt x="829192" y="348212"/>
                  </a:cubicBezTo>
                  <a:cubicBezTo>
                    <a:pt x="703593" y="366017"/>
                    <a:pt x="606333" y="334336"/>
                    <a:pt x="439472" y="348212"/>
                  </a:cubicBezTo>
                  <a:cubicBezTo>
                    <a:pt x="272611" y="362088"/>
                    <a:pt x="112573" y="312058"/>
                    <a:pt x="0" y="348212"/>
                  </a:cubicBezTo>
                  <a:cubicBezTo>
                    <a:pt x="-41365" y="224953"/>
                    <a:pt x="21822" y="172657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1067823815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41B31553-5B18-45EA-9BA9-792BC43E6211}"/>
                </a:ext>
              </a:extLst>
            </p:cNvPr>
            <p:cNvCxnSpPr>
              <a:cxnSpLocks/>
            </p:cNvCxnSpPr>
            <p:nvPr/>
          </p:nvCxnSpPr>
          <p:spPr>
            <a:xfrm>
              <a:off x="8813278" y="3899938"/>
              <a:ext cx="3131890" cy="1073657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614ED60-D4AE-4D67-8FF6-C0A20949D634}"/>
                </a:ext>
              </a:extLst>
            </p:cNvPr>
            <p:cNvGrpSpPr/>
            <p:nvPr/>
          </p:nvGrpSpPr>
          <p:grpSpPr>
            <a:xfrm>
              <a:off x="1487299" y="5818475"/>
              <a:ext cx="680806" cy="459207"/>
              <a:chOff x="10007525" y="1276906"/>
              <a:chExt cx="636626" cy="459207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B31EA74F-BA42-4B16-BF31-6E2A74768816}"/>
                  </a:ext>
                </a:extLst>
              </p:cNvPr>
              <p:cNvSpPr/>
              <p:nvPr/>
            </p:nvSpPr>
            <p:spPr>
              <a:xfrm>
                <a:off x="10007525" y="1276906"/>
                <a:ext cx="459207" cy="459207"/>
              </a:xfrm>
              <a:prstGeom prst="ellipse">
                <a:avLst/>
              </a:prstGeom>
              <a:solidFill>
                <a:srgbClr val="2F2E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2257D2B-950F-498E-B05D-65F4CB77332F}"/>
                  </a:ext>
                </a:extLst>
              </p:cNvPr>
              <p:cNvSpPr txBox="1"/>
              <p:nvPr/>
            </p:nvSpPr>
            <p:spPr>
              <a:xfrm>
                <a:off x="10097094" y="1314880"/>
                <a:ext cx="5470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800" dirty="0">
                    <a:solidFill>
                      <a:schemeClr val="bg1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1</a:t>
                </a:r>
                <a:endParaRPr lang="ko-KR" altLang="en-US" sz="18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2338547-6887-4875-93AD-C75282967FAC}"/>
                </a:ext>
              </a:extLst>
            </p:cNvPr>
            <p:cNvGrpSpPr/>
            <p:nvPr/>
          </p:nvGrpSpPr>
          <p:grpSpPr>
            <a:xfrm>
              <a:off x="1613256" y="6242040"/>
              <a:ext cx="2778316" cy="935072"/>
              <a:chOff x="1613256" y="6242040"/>
              <a:chExt cx="3858002" cy="935072"/>
            </a:xfrm>
          </p:grpSpPr>
          <p:sp>
            <p:nvSpPr>
              <p:cNvPr id="46" name="Google Shape;113;g112e3eae7c5_0_386">
                <a:extLst>
                  <a:ext uri="{FF2B5EF4-FFF2-40B4-BE49-F238E27FC236}">
                    <a16:creationId xmlns:a16="http://schemas.microsoft.com/office/drawing/2014/main" id="{FB7856FC-2997-47DF-91E7-863C87D0CC72}"/>
                  </a:ext>
                </a:extLst>
              </p:cNvPr>
              <p:cNvSpPr txBox="1"/>
              <p:nvPr/>
            </p:nvSpPr>
            <p:spPr>
              <a:xfrm>
                <a:off x="1613256" y="6253823"/>
                <a:ext cx="3858002" cy="9232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800" dirty="0">
                    <a:solidFill>
                      <a:schemeClr val="dk1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  <a:cs typeface="Calibri"/>
                    <a:sym typeface="Calibri"/>
                  </a:rPr>
                  <a:t>선택 박스 클릭 시</a:t>
                </a:r>
                <a:endParaRPr lang="en-US" altLang="ko-KR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800" dirty="0">
                    <a:solidFill>
                      <a:schemeClr val="dk1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  <a:cs typeface="Calibri"/>
                    <a:sym typeface="Calibri"/>
                  </a:rPr>
                  <a:t>주문 상태 변경 가능</a:t>
                </a:r>
                <a:endParaRPr lang="en-US" altLang="ko-KR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endParaRPr>
              </a:p>
            </p:txBody>
          </p: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8B99F961-028A-4287-8382-055AF54970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0245" y="6242040"/>
                <a:ext cx="3598375" cy="0"/>
              </a:xfrm>
              <a:prstGeom prst="line">
                <a:avLst/>
              </a:prstGeom>
              <a:ln w="19050">
                <a:solidFill>
                  <a:srgbClr val="2F2E4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DA3E21E-4042-4D63-A164-7897E0A42474}"/>
                </a:ext>
              </a:extLst>
            </p:cNvPr>
            <p:cNvGrpSpPr/>
            <p:nvPr/>
          </p:nvGrpSpPr>
          <p:grpSpPr>
            <a:xfrm>
              <a:off x="5226323" y="5818475"/>
              <a:ext cx="680806" cy="459207"/>
              <a:chOff x="10007525" y="1276906"/>
              <a:chExt cx="636626" cy="459207"/>
            </a:xfrm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DA51FECA-2551-4B71-A4D8-8985717CB19C}"/>
                  </a:ext>
                </a:extLst>
              </p:cNvPr>
              <p:cNvSpPr/>
              <p:nvPr/>
            </p:nvSpPr>
            <p:spPr>
              <a:xfrm>
                <a:off x="10007525" y="1276906"/>
                <a:ext cx="459207" cy="459207"/>
              </a:xfrm>
              <a:prstGeom prst="ellipse">
                <a:avLst/>
              </a:prstGeom>
              <a:solidFill>
                <a:srgbClr val="2F2E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211F23-9578-4638-AF5E-73978839ED73}"/>
                  </a:ext>
                </a:extLst>
              </p:cNvPr>
              <p:cNvSpPr txBox="1"/>
              <p:nvPr/>
            </p:nvSpPr>
            <p:spPr>
              <a:xfrm>
                <a:off x="10097094" y="1314880"/>
                <a:ext cx="5470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800" dirty="0">
                    <a:solidFill>
                      <a:schemeClr val="bg1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2</a:t>
                </a:r>
                <a:endParaRPr lang="ko-KR" altLang="en-US" sz="18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70A3C2A7-9F69-41E9-A12B-61E0969F6A11}"/>
                </a:ext>
              </a:extLst>
            </p:cNvPr>
            <p:cNvGrpSpPr/>
            <p:nvPr/>
          </p:nvGrpSpPr>
          <p:grpSpPr>
            <a:xfrm>
              <a:off x="5352280" y="6242040"/>
              <a:ext cx="2778316" cy="935072"/>
              <a:chOff x="1613256" y="6242040"/>
              <a:chExt cx="3858002" cy="935072"/>
            </a:xfrm>
          </p:grpSpPr>
          <p:sp>
            <p:nvSpPr>
              <p:cNvPr id="54" name="Google Shape;113;g112e3eae7c5_0_386">
                <a:extLst>
                  <a:ext uri="{FF2B5EF4-FFF2-40B4-BE49-F238E27FC236}">
                    <a16:creationId xmlns:a16="http://schemas.microsoft.com/office/drawing/2014/main" id="{3912ADF1-45E2-4BC9-ABBB-40CCDEEA1208}"/>
                  </a:ext>
                </a:extLst>
              </p:cNvPr>
              <p:cNvSpPr txBox="1"/>
              <p:nvPr/>
            </p:nvSpPr>
            <p:spPr>
              <a:xfrm>
                <a:off x="1613256" y="6253823"/>
                <a:ext cx="3858002" cy="9232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800" dirty="0">
                    <a:solidFill>
                      <a:schemeClr val="dk1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  <a:cs typeface="Calibri"/>
                    <a:sym typeface="Calibri"/>
                  </a:rPr>
                  <a:t>선택 박스 클릭 시</a:t>
                </a:r>
                <a:endParaRPr lang="en-US" altLang="ko-KR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800" dirty="0">
                    <a:solidFill>
                      <a:schemeClr val="dk1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  <a:cs typeface="Calibri"/>
                    <a:sym typeface="Calibri"/>
                  </a:rPr>
                  <a:t>전화 번호 앞자리 선택 가능</a:t>
                </a:r>
                <a:endParaRPr lang="en-US" altLang="ko-KR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endParaRPr>
              </a:p>
            </p:txBody>
          </p: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EB556A18-D498-465A-925F-88F0DAB691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0245" y="6242040"/>
                <a:ext cx="3598375" cy="0"/>
              </a:xfrm>
              <a:prstGeom prst="line">
                <a:avLst/>
              </a:prstGeom>
              <a:ln w="19050">
                <a:solidFill>
                  <a:srgbClr val="2F2E4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9" name="Google Shape;777;g10e0af4bd2f_0_50">
              <a:extLst>
                <a:ext uri="{FF2B5EF4-FFF2-40B4-BE49-F238E27FC236}">
                  <a16:creationId xmlns:a16="http://schemas.microsoft.com/office/drawing/2014/main" id="{2BDF30A3-A5FC-42D8-AFC3-1AA31F429872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23902" t="16161" r="5928" b="10675"/>
            <a:stretch/>
          </p:blipFill>
          <p:spPr>
            <a:xfrm>
              <a:off x="12067968" y="6349340"/>
              <a:ext cx="2973920" cy="31191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66C75B96-9F28-4517-9F2B-E04DA4DE3D05}"/>
                </a:ext>
              </a:extLst>
            </p:cNvPr>
            <p:cNvGrpSpPr/>
            <p:nvPr/>
          </p:nvGrpSpPr>
          <p:grpSpPr>
            <a:xfrm>
              <a:off x="12067968" y="4867144"/>
              <a:ext cx="680806" cy="459207"/>
              <a:chOff x="10007525" y="1276906"/>
              <a:chExt cx="636626" cy="459207"/>
            </a:xfrm>
          </p:grpSpPr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8D5267A6-324A-499C-ACE1-D6CBF7C0515F}"/>
                  </a:ext>
                </a:extLst>
              </p:cNvPr>
              <p:cNvSpPr/>
              <p:nvPr/>
            </p:nvSpPr>
            <p:spPr>
              <a:xfrm>
                <a:off x="10007525" y="1276906"/>
                <a:ext cx="459207" cy="459207"/>
              </a:xfrm>
              <a:prstGeom prst="ellipse">
                <a:avLst/>
              </a:prstGeom>
              <a:solidFill>
                <a:srgbClr val="2F2E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7484139-D25F-4F71-850D-E9AD7DB08A14}"/>
                  </a:ext>
                </a:extLst>
              </p:cNvPr>
              <p:cNvSpPr txBox="1"/>
              <p:nvPr/>
            </p:nvSpPr>
            <p:spPr>
              <a:xfrm>
                <a:off x="10097094" y="1314880"/>
                <a:ext cx="5470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800" dirty="0">
                    <a:solidFill>
                      <a:schemeClr val="bg1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3</a:t>
                </a:r>
                <a:endParaRPr lang="ko-KR" altLang="en-US" sz="1800" dirty="0"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endParaRP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79F7CB9C-7C76-4CAE-ADB0-E87F21B5FA7F}"/>
                </a:ext>
              </a:extLst>
            </p:cNvPr>
            <p:cNvGrpSpPr/>
            <p:nvPr/>
          </p:nvGrpSpPr>
          <p:grpSpPr>
            <a:xfrm>
              <a:off x="12193925" y="5290709"/>
              <a:ext cx="2778316" cy="935072"/>
              <a:chOff x="1613256" y="6242040"/>
              <a:chExt cx="3858002" cy="935072"/>
            </a:xfrm>
          </p:grpSpPr>
          <p:sp>
            <p:nvSpPr>
              <p:cNvPr id="60" name="Google Shape;113;g112e3eae7c5_0_386">
                <a:extLst>
                  <a:ext uri="{FF2B5EF4-FFF2-40B4-BE49-F238E27FC236}">
                    <a16:creationId xmlns:a16="http://schemas.microsoft.com/office/drawing/2014/main" id="{D03A477D-F1D1-4A70-A9C6-C8B754024CA4}"/>
                  </a:ext>
                </a:extLst>
              </p:cNvPr>
              <p:cNvSpPr txBox="1"/>
              <p:nvPr/>
            </p:nvSpPr>
            <p:spPr>
              <a:xfrm>
                <a:off x="1613256" y="6253823"/>
                <a:ext cx="3858002" cy="9232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800" dirty="0">
                    <a:solidFill>
                      <a:schemeClr val="dk1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  <a:cs typeface="Calibri"/>
                    <a:sym typeface="Calibri"/>
                  </a:rPr>
                  <a:t>우편번호 검색 클릭 시</a:t>
                </a:r>
                <a:endParaRPr lang="en-US" altLang="ko-KR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800" dirty="0">
                    <a:solidFill>
                      <a:schemeClr val="dk1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  <a:cs typeface="Calibri"/>
                    <a:sym typeface="Calibri"/>
                  </a:rPr>
                  <a:t>주소 검색 기능 구현</a:t>
                </a:r>
                <a:endParaRPr lang="en-US" altLang="ko-KR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endParaRPr>
              </a:p>
            </p:txBody>
          </p: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B6BCC49A-313F-45A2-9DD4-3213384E35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0245" y="6242040"/>
                <a:ext cx="3598375" cy="0"/>
              </a:xfrm>
              <a:prstGeom prst="line">
                <a:avLst/>
              </a:prstGeom>
              <a:ln w="19050">
                <a:solidFill>
                  <a:srgbClr val="2F2E4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64793686-9796-4853-B6AA-61DA32BF694E}"/>
              </a:ext>
            </a:extLst>
          </p:cNvPr>
          <p:cNvGrpSpPr/>
          <p:nvPr/>
        </p:nvGrpSpPr>
        <p:grpSpPr>
          <a:xfrm>
            <a:off x="201325" y="8781395"/>
            <a:ext cx="998700" cy="878232"/>
            <a:chOff x="201325" y="8781395"/>
            <a:chExt cx="998700" cy="878232"/>
          </a:xfrm>
        </p:grpSpPr>
        <p:pic>
          <p:nvPicPr>
            <p:cNvPr id="69" name="Google Shape;109;g112e3eae7c5_0_386">
              <a:extLst>
                <a:ext uri="{FF2B5EF4-FFF2-40B4-BE49-F238E27FC236}">
                  <a16:creationId xmlns:a16="http://schemas.microsoft.com/office/drawing/2014/main" id="{FAB2486F-3794-4EB6-A6F5-BB4EA8ADDAAC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32588" y="8781395"/>
              <a:ext cx="755280" cy="8782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" name="Google Shape;110;g112e3eae7c5_0_386">
              <a:extLst>
                <a:ext uri="{FF2B5EF4-FFF2-40B4-BE49-F238E27FC236}">
                  <a16:creationId xmlns:a16="http://schemas.microsoft.com/office/drawing/2014/main" id="{1F855008-3F85-4D53-9040-3EEF65D9CF28}"/>
                </a:ext>
              </a:extLst>
            </p:cNvPr>
            <p:cNvSpPr txBox="1"/>
            <p:nvPr/>
          </p:nvSpPr>
          <p:spPr>
            <a:xfrm>
              <a:off x="201325" y="9050077"/>
              <a:ext cx="998700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dirty="0">
                  <a:solidFill>
                    <a:srgbClr val="2F86ED"/>
                  </a:solidFill>
                  <a:ea typeface="Calibri"/>
                </a:rPr>
                <a:t>27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0163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52" y="-149068"/>
            <a:ext cx="741366" cy="10643478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"/>
          <p:cNvSpPr txBox="1"/>
          <p:nvPr/>
        </p:nvSpPr>
        <p:spPr>
          <a:xfrm>
            <a:off x="3144259" y="2937182"/>
            <a:ext cx="11999482" cy="599647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2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8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01. </a:t>
            </a:r>
            <a:r>
              <a:rPr lang="en-US" sz="38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로그인</a:t>
            </a:r>
            <a:r>
              <a:rPr lang="en-US" sz="38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및 </a:t>
            </a:r>
            <a:r>
              <a:rPr lang="en-US" sz="38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회원가입</a:t>
            </a:r>
            <a:endParaRPr sz="38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0" marR="0" lvl="0" indent="0" algn="ctr" rtl="0">
              <a:lnSpc>
                <a:spcPct val="1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8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02. </a:t>
            </a:r>
            <a:r>
              <a:rPr lang="en-US" sz="38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마이페이지</a:t>
            </a:r>
            <a:endParaRPr sz="38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0" marR="0" lvl="0" indent="0" algn="ctr" rtl="0">
              <a:lnSpc>
                <a:spcPct val="1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8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03. </a:t>
            </a:r>
            <a:r>
              <a:rPr lang="en-US" sz="38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주문</a:t>
            </a:r>
            <a:r>
              <a:rPr lang="en-US" sz="38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및 </a:t>
            </a:r>
            <a:r>
              <a:rPr lang="en-US" sz="38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장바구니</a:t>
            </a:r>
            <a:endParaRPr sz="38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0" marR="0" lvl="0" indent="0" algn="ctr" rtl="0">
              <a:lnSpc>
                <a:spcPct val="1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8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04. </a:t>
            </a:r>
            <a:r>
              <a:rPr lang="en-US" sz="3800" dirty="0" err="1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게시판</a:t>
            </a:r>
            <a:endParaRPr lang="en-US" sz="3800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0" marR="0" lvl="0" indent="0" algn="ctr" rtl="0">
              <a:lnSpc>
                <a:spcPct val="1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8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05. </a:t>
            </a:r>
            <a:r>
              <a:rPr lang="en-US" sz="3800" dirty="0" err="1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관리자</a:t>
            </a:r>
            <a:r>
              <a:rPr lang="en-US" sz="3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sz="3800" dirty="0" err="1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페이지</a:t>
            </a:r>
            <a:r>
              <a:rPr lang="en-US" sz="3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endParaRPr sz="38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13E6F3-6A9D-44D5-95BC-A6C9BC39A4AD}"/>
              </a:ext>
            </a:extLst>
          </p:cNvPr>
          <p:cNvGrpSpPr/>
          <p:nvPr/>
        </p:nvGrpSpPr>
        <p:grpSpPr>
          <a:xfrm>
            <a:off x="210849" y="8781395"/>
            <a:ext cx="998758" cy="878232"/>
            <a:chOff x="210849" y="8781395"/>
            <a:chExt cx="998758" cy="878232"/>
          </a:xfrm>
        </p:grpSpPr>
        <p:pic>
          <p:nvPicPr>
            <p:cNvPr id="100" name="Google Shape;100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2588" y="8781395"/>
              <a:ext cx="755280" cy="8782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2"/>
            <p:cNvSpPr txBox="1"/>
            <p:nvPr/>
          </p:nvSpPr>
          <p:spPr>
            <a:xfrm>
              <a:off x="210849" y="9059601"/>
              <a:ext cx="998758" cy="5866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rgbClr val="2F86ED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Google Shape;108;g112e3eae7c5_0_386">
            <a:extLst>
              <a:ext uri="{FF2B5EF4-FFF2-40B4-BE49-F238E27FC236}">
                <a16:creationId xmlns:a16="http://schemas.microsoft.com/office/drawing/2014/main" id="{72BF0891-D7E3-4A3D-AB28-E38A1814F3FA}"/>
              </a:ext>
            </a:extLst>
          </p:cNvPr>
          <p:cNvSpPr txBox="1"/>
          <p:nvPr/>
        </p:nvSpPr>
        <p:spPr>
          <a:xfrm rot="5400000">
            <a:off x="-2761187" y="4819619"/>
            <a:ext cx="5949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</a:rPr>
              <a:t> 2022. MUSKYCODE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3AA6735-6AB6-46D4-BDA5-C164D242D2E0}"/>
              </a:ext>
            </a:extLst>
          </p:cNvPr>
          <p:cNvSpPr/>
          <p:nvPr/>
        </p:nvSpPr>
        <p:spPr>
          <a:xfrm>
            <a:off x="985838" y="248566"/>
            <a:ext cx="17060416" cy="1066102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254538A-304F-4880-AB6E-D5F179455E87}"/>
              </a:ext>
            </a:extLst>
          </p:cNvPr>
          <p:cNvGrpSpPr/>
          <p:nvPr/>
        </p:nvGrpSpPr>
        <p:grpSpPr>
          <a:xfrm>
            <a:off x="613792" y="713213"/>
            <a:ext cx="17534492" cy="1425944"/>
            <a:chOff x="613792" y="713213"/>
            <a:chExt cx="17534492" cy="1425944"/>
          </a:xfrm>
        </p:grpSpPr>
        <p:sp>
          <p:nvSpPr>
            <p:cNvPr id="9" name="Google Shape;113;g112e3eae7c5_0_386">
              <a:extLst>
                <a:ext uri="{FF2B5EF4-FFF2-40B4-BE49-F238E27FC236}">
                  <a16:creationId xmlns:a16="http://schemas.microsoft.com/office/drawing/2014/main" id="{3797DC41-EB9A-4586-BBF6-9D3AEDE8E158}"/>
                </a:ext>
              </a:extLst>
            </p:cNvPr>
            <p:cNvSpPr txBox="1"/>
            <p:nvPr/>
          </p:nvSpPr>
          <p:spPr>
            <a:xfrm>
              <a:off x="613792" y="713213"/>
              <a:ext cx="17060416" cy="10925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500" b="1" dirty="0">
                  <a:solidFill>
                    <a:srgbClr val="2F2E4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C       N       E       T</a:t>
              </a:r>
              <a:endParaRPr sz="1800" b="1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endParaRPr>
            </a:p>
          </p:txBody>
        </p:sp>
        <p:sp>
          <p:nvSpPr>
            <p:cNvPr id="11" name="Google Shape;113;g112e3eae7c5_0_386">
              <a:extLst>
                <a:ext uri="{FF2B5EF4-FFF2-40B4-BE49-F238E27FC236}">
                  <a16:creationId xmlns:a16="http://schemas.microsoft.com/office/drawing/2014/main" id="{1DEB3A81-F1E0-4A10-A0A7-A8CC4B6A0E45}"/>
                </a:ext>
              </a:extLst>
            </p:cNvPr>
            <p:cNvSpPr txBox="1"/>
            <p:nvPr/>
          </p:nvSpPr>
          <p:spPr>
            <a:xfrm>
              <a:off x="1087868" y="1046591"/>
              <a:ext cx="17060416" cy="10925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500" b="1" dirty="0">
                  <a:solidFill>
                    <a:srgbClr val="2F2E4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     O       T       N       S </a:t>
              </a:r>
              <a:endParaRPr sz="1800" b="1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10372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2E40"/>
        </a:solidFill>
        <a:effectLst/>
      </p:bgPr>
    </p:bg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52" y="-149068"/>
            <a:ext cx="741366" cy="10643478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13"/>
          <p:cNvSpPr txBox="1"/>
          <p:nvPr/>
        </p:nvSpPr>
        <p:spPr>
          <a:xfrm rot="5400000">
            <a:off x="-2761187" y="4819619"/>
            <a:ext cx="5949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 2022. MUSKYCODE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634" name="Google Shape;634;p13"/>
          <p:cNvSpPr txBox="1"/>
          <p:nvPr/>
        </p:nvSpPr>
        <p:spPr>
          <a:xfrm>
            <a:off x="2420186" y="4288809"/>
            <a:ext cx="13447628" cy="170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g112e3eae7c5_0_3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52" y="-149068"/>
            <a:ext cx="741366" cy="10643477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113;g112e3eae7c5_0_386">
            <a:extLst>
              <a:ext uri="{FF2B5EF4-FFF2-40B4-BE49-F238E27FC236}">
                <a16:creationId xmlns:a16="http://schemas.microsoft.com/office/drawing/2014/main" id="{609E9396-32B4-43FA-9833-F8C9449F4ACB}"/>
              </a:ext>
            </a:extLst>
          </p:cNvPr>
          <p:cNvSpPr txBox="1"/>
          <p:nvPr/>
        </p:nvSpPr>
        <p:spPr>
          <a:xfrm>
            <a:off x="832877" y="7666925"/>
            <a:ext cx="8581195" cy="150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두 단어를 합성하여 만든 </a:t>
            </a:r>
            <a:r>
              <a:rPr lang="en-US" altLang="ko-KR" sz="32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MUSKI MUSKY</a:t>
            </a:r>
            <a:r>
              <a:rPr lang="ko-KR" altLang="en-US" sz="24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는</a:t>
            </a:r>
            <a:endParaRPr lang="en-US" altLang="ko-KR" sz="2400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남성들을 타겟으로 </a:t>
            </a:r>
            <a:r>
              <a:rPr lang="ko-KR" altLang="en-US" sz="2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향수를 판매하는 가상 쇼핑몰</a:t>
            </a:r>
            <a:r>
              <a:rPr lang="ko-KR" altLang="en-US" sz="24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입니다</a:t>
            </a:r>
            <a:endParaRPr sz="2400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4C85F0E-0FFA-401D-8B80-99540B0B2F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1" t="24136" r="1886" b="6098"/>
          <a:stretch/>
        </p:blipFill>
        <p:spPr>
          <a:xfrm>
            <a:off x="9499674" y="6855844"/>
            <a:ext cx="8788327" cy="343751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24DEA43-2625-4F9B-85EB-2FE15C4849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30" t="24518" r="2282" b="5716"/>
          <a:stretch/>
        </p:blipFill>
        <p:spPr>
          <a:xfrm>
            <a:off x="9499674" y="0"/>
            <a:ext cx="8798060" cy="343751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0DD6FC6-FED4-4CBC-BBAB-28B4DCB7D7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00" t="24135" r="1819" b="6098"/>
          <a:stretch/>
        </p:blipFill>
        <p:spPr>
          <a:xfrm>
            <a:off x="701614" y="3418328"/>
            <a:ext cx="8798060" cy="3437515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87C2A71D-6537-4236-B668-F1F34BF74939}"/>
              </a:ext>
            </a:extLst>
          </p:cNvPr>
          <p:cNvSpPr txBox="1"/>
          <p:nvPr/>
        </p:nvSpPr>
        <p:spPr>
          <a:xfrm>
            <a:off x="260813" y="74295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6EDC458-FE55-4596-B87A-0CE1BB7A70AA}"/>
              </a:ext>
            </a:extLst>
          </p:cNvPr>
          <p:cNvGrpSpPr/>
          <p:nvPr/>
        </p:nvGrpSpPr>
        <p:grpSpPr>
          <a:xfrm>
            <a:off x="9765579" y="4620400"/>
            <a:ext cx="8325471" cy="1490296"/>
            <a:chOff x="2443866" y="3862230"/>
            <a:chExt cx="5852813" cy="777984"/>
          </a:xfrm>
        </p:grpSpPr>
        <p:sp>
          <p:nvSpPr>
            <p:cNvPr id="20" name="Google Shape;113;g112e3eae7c5_0_386">
              <a:extLst>
                <a:ext uri="{FF2B5EF4-FFF2-40B4-BE49-F238E27FC236}">
                  <a16:creationId xmlns:a16="http://schemas.microsoft.com/office/drawing/2014/main" id="{17852720-1D21-4D69-8BC4-A03CD1898FBD}"/>
                </a:ext>
              </a:extLst>
            </p:cNvPr>
            <p:cNvSpPr txBox="1"/>
            <p:nvPr/>
          </p:nvSpPr>
          <p:spPr>
            <a:xfrm>
              <a:off x="2443866" y="3870813"/>
              <a:ext cx="2563033" cy="769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MUSKI</a:t>
              </a:r>
              <a:endParaRPr sz="44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endParaRPr>
            </a:p>
          </p:txBody>
        </p:sp>
        <p:sp>
          <p:nvSpPr>
            <p:cNvPr id="26" name="Google Shape;113;g112e3eae7c5_0_386">
              <a:extLst>
                <a:ext uri="{FF2B5EF4-FFF2-40B4-BE49-F238E27FC236}">
                  <a16:creationId xmlns:a16="http://schemas.microsoft.com/office/drawing/2014/main" id="{D21D614F-6022-4278-976E-A22C12C5664E}"/>
                </a:ext>
              </a:extLst>
            </p:cNvPr>
            <p:cNvSpPr txBox="1"/>
            <p:nvPr/>
          </p:nvSpPr>
          <p:spPr>
            <a:xfrm>
              <a:off x="5733646" y="3862230"/>
              <a:ext cx="2563033" cy="769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MUSKIY</a:t>
              </a:r>
              <a:endParaRPr sz="44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endParaRPr>
            </a:p>
          </p:txBody>
        </p:sp>
        <p:sp>
          <p:nvSpPr>
            <p:cNvPr id="29" name="Google Shape;113;g112e3eae7c5_0_386">
              <a:extLst>
                <a:ext uri="{FF2B5EF4-FFF2-40B4-BE49-F238E27FC236}">
                  <a16:creationId xmlns:a16="http://schemas.microsoft.com/office/drawing/2014/main" id="{E599F4F3-6F15-46D6-8D65-521B939E045B}"/>
                </a:ext>
              </a:extLst>
            </p:cNvPr>
            <p:cNvSpPr txBox="1"/>
            <p:nvPr/>
          </p:nvSpPr>
          <p:spPr>
            <a:xfrm>
              <a:off x="2463675" y="4246931"/>
              <a:ext cx="2523414" cy="160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:</a:t>
              </a:r>
              <a:r>
                <a:rPr lang="ko-KR" altLang="en-US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남성적인</a:t>
              </a:r>
              <a:endParaRPr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endParaRPr>
            </a:p>
          </p:txBody>
        </p:sp>
        <p:sp>
          <p:nvSpPr>
            <p:cNvPr id="30" name="Google Shape;113;g112e3eae7c5_0_386">
              <a:extLst>
                <a:ext uri="{FF2B5EF4-FFF2-40B4-BE49-F238E27FC236}">
                  <a16:creationId xmlns:a16="http://schemas.microsoft.com/office/drawing/2014/main" id="{A77778FE-612C-4D25-8042-DA7B86FD3A4B}"/>
                </a:ext>
              </a:extLst>
            </p:cNvPr>
            <p:cNvSpPr txBox="1"/>
            <p:nvPr/>
          </p:nvSpPr>
          <p:spPr>
            <a:xfrm>
              <a:off x="6355103" y="4255513"/>
              <a:ext cx="1400175" cy="160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:</a:t>
              </a:r>
              <a:r>
                <a:rPr lang="ko-KR" altLang="en-US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사향 냄새 나는</a:t>
              </a:r>
              <a:endParaRPr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endParaRPr>
            </a:p>
          </p:txBody>
        </p:sp>
        <p:sp>
          <p:nvSpPr>
            <p:cNvPr id="31" name="Google Shape;113;g112e3eae7c5_0_386">
              <a:extLst>
                <a:ext uri="{FF2B5EF4-FFF2-40B4-BE49-F238E27FC236}">
                  <a16:creationId xmlns:a16="http://schemas.microsoft.com/office/drawing/2014/main" id="{7A74B6FF-EA94-4D7B-A8E0-54EEB9652122}"/>
                </a:ext>
              </a:extLst>
            </p:cNvPr>
            <p:cNvSpPr txBox="1"/>
            <p:nvPr/>
          </p:nvSpPr>
          <p:spPr>
            <a:xfrm>
              <a:off x="4452130" y="3865518"/>
              <a:ext cx="1543050" cy="769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dirty="0">
                  <a:solidFill>
                    <a:srgbClr val="FF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+</a:t>
              </a:r>
              <a:endParaRPr sz="44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F5A1030C-2238-4135-A584-1F4A0D147D15}"/>
              </a:ext>
            </a:extLst>
          </p:cNvPr>
          <p:cNvGrpSpPr/>
          <p:nvPr/>
        </p:nvGrpSpPr>
        <p:grpSpPr>
          <a:xfrm>
            <a:off x="3363783" y="1057057"/>
            <a:ext cx="3567600" cy="1323399"/>
            <a:chOff x="3363783" y="1519566"/>
            <a:chExt cx="3567600" cy="1323399"/>
          </a:xfrm>
        </p:grpSpPr>
        <p:sp>
          <p:nvSpPr>
            <p:cNvPr id="113" name="Google Shape;113;g112e3eae7c5_0_386"/>
            <p:cNvSpPr txBox="1"/>
            <p:nvPr/>
          </p:nvSpPr>
          <p:spPr>
            <a:xfrm>
              <a:off x="3439052" y="1519566"/>
              <a:ext cx="3298780" cy="1323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 dirty="0">
                  <a:solidFill>
                    <a:srgbClr val="2F2E40"/>
                  </a:solidFill>
                  <a:latin typeface="Calibri"/>
                  <a:ea typeface="Calibri"/>
                  <a:cs typeface="Calibri"/>
                  <a:sym typeface="Calibri"/>
                </a:rPr>
                <a:t>Theme</a:t>
              </a:r>
              <a:endParaRPr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DDA827E2-0039-4F5D-8274-037ED93C4883}"/>
                    </a:ext>
                  </a:extLst>
                </p14:cNvPr>
                <p14:cNvContentPartPr/>
                <p14:nvPr/>
              </p14:nvContentPartPr>
              <p14:xfrm>
                <a:off x="3363783" y="1695637"/>
                <a:ext cx="3567600" cy="97344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DDA827E2-0039-4F5D-8274-037ED93C488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09783" y="1587637"/>
                  <a:ext cx="3675240" cy="11890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3" name="Google Shape;109;g112e3eae7c5_0_386">
            <a:extLst>
              <a:ext uri="{FF2B5EF4-FFF2-40B4-BE49-F238E27FC236}">
                <a16:creationId xmlns:a16="http://schemas.microsoft.com/office/drawing/2014/main" id="{880D31EB-EB33-4304-8026-582FCDFF6866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32588" y="8781395"/>
            <a:ext cx="755280" cy="878232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110;g112e3eae7c5_0_386">
            <a:extLst>
              <a:ext uri="{FF2B5EF4-FFF2-40B4-BE49-F238E27FC236}">
                <a16:creationId xmlns:a16="http://schemas.microsoft.com/office/drawing/2014/main" id="{38F2FAEF-FBCA-400D-846A-3D8725F993CD}"/>
              </a:ext>
            </a:extLst>
          </p:cNvPr>
          <p:cNvSpPr txBox="1"/>
          <p:nvPr/>
        </p:nvSpPr>
        <p:spPr>
          <a:xfrm>
            <a:off x="201325" y="9050077"/>
            <a:ext cx="998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2F86ED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108;g112e3eae7c5_0_386">
            <a:extLst>
              <a:ext uri="{FF2B5EF4-FFF2-40B4-BE49-F238E27FC236}">
                <a16:creationId xmlns:a16="http://schemas.microsoft.com/office/drawing/2014/main" id="{28F2B62B-5911-46A3-A97B-3A77BF117BE2}"/>
              </a:ext>
            </a:extLst>
          </p:cNvPr>
          <p:cNvSpPr txBox="1"/>
          <p:nvPr/>
        </p:nvSpPr>
        <p:spPr>
          <a:xfrm rot="5400000">
            <a:off x="-2761187" y="4819619"/>
            <a:ext cx="5949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</a:rPr>
              <a:t> 2022. MUSKYCODE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g112e3eae7c5_0_3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52" y="-149068"/>
            <a:ext cx="741366" cy="1064347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112e3eae7c5_0_386"/>
          <p:cNvSpPr txBox="1"/>
          <p:nvPr/>
        </p:nvSpPr>
        <p:spPr>
          <a:xfrm rot="5400000">
            <a:off x="-2761187" y="4819619"/>
            <a:ext cx="5949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</a:rPr>
              <a:t> 2022. MUSKYCODE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</a:endParaRPr>
          </a:p>
        </p:txBody>
      </p:sp>
      <p:pic>
        <p:nvPicPr>
          <p:cNvPr id="109" name="Google Shape;109;g112e3eae7c5_0_3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2588" y="8781395"/>
            <a:ext cx="755280" cy="878232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112e3eae7c5_0_386"/>
          <p:cNvSpPr txBox="1"/>
          <p:nvPr/>
        </p:nvSpPr>
        <p:spPr>
          <a:xfrm>
            <a:off x="201325" y="9050077"/>
            <a:ext cx="998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2F86ED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E30C57A-2C0C-40AE-BCC4-9645A3A0041E}"/>
              </a:ext>
            </a:extLst>
          </p:cNvPr>
          <p:cNvSpPr/>
          <p:nvPr/>
        </p:nvSpPr>
        <p:spPr>
          <a:xfrm>
            <a:off x="1087868" y="619398"/>
            <a:ext cx="4169539" cy="103490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Google Shape;113;g112e3eae7c5_0_386"/>
          <p:cNvSpPr txBox="1"/>
          <p:nvPr/>
        </p:nvSpPr>
        <p:spPr>
          <a:xfrm>
            <a:off x="1087868" y="340942"/>
            <a:ext cx="4569982" cy="109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dirty="0">
                <a:solidFill>
                  <a:srgbClr val="2F2E40"/>
                </a:solidFill>
                <a:latin typeface="Calibri"/>
                <a:ea typeface="Calibri"/>
                <a:cs typeface="Calibri"/>
                <a:sym typeface="Calibri"/>
              </a:rPr>
              <a:t>Main Page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A458394-3B29-42B5-A260-FFDE78EDBA01}"/>
              </a:ext>
            </a:extLst>
          </p:cNvPr>
          <p:cNvGrpSpPr/>
          <p:nvPr/>
        </p:nvGrpSpPr>
        <p:grpSpPr>
          <a:xfrm>
            <a:off x="10086976" y="293769"/>
            <a:ext cx="7567584" cy="9568308"/>
            <a:chOff x="1884933" y="1270834"/>
            <a:chExt cx="7545831" cy="1014744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B31DF9C-FC9A-4E4A-86CB-455C0405BF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101" t="11944" r="1101" b="5563"/>
            <a:stretch/>
          </p:blipFill>
          <p:spPr>
            <a:xfrm>
              <a:off x="1884935" y="1270834"/>
              <a:ext cx="7545829" cy="358026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67FBA85-2B7D-4907-B805-92D48BC920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101" t="35753" r="1101" b="12783"/>
            <a:stretch/>
          </p:blipFill>
          <p:spPr>
            <a:xfrm>
              <a:off x="1884935" y="4405796"/>
              <a:ext cx="7545829" cy="223349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CCD4FAE-5B5F-4CBA-AB80-5B283F1108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101" t="28612" r="1101" b="7835"/>
            <a:stretch/>
          </p:blipFill>
          <p:spPr>
            <a:xfrm>
              <a:off x="1884934" y="6740505"/>
              <a:ext cx="7545829" cy="275823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64151D0-55F9-4A75-9421-AC5248C160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101" t="58889" r="1101" b="4463"/>
            <a:stretch/>
          </p:blipFill>
          <p:spPr>
            <a:xfrm>
              <a:off x="1884933" y="9827961"/>
              <a:ext cx="7544537" cy="1590316"/>
            </a:xfrm>
            <a:prstGeom prst="rect">
              <a:avLst/>
            </a:prstGeom>
          </p:spPr>
        </p:pic>
      </p:grp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C5B89B0-05E7-4173-8C8D-9ADDD5F8CE38}"/>
              </a:ext>
            </a:extLst>
          </p:cNvPr>
          <p:cNvCxnSpPr>
            <a:cxnSpLocks/>
          </p:cNvCxnSpPr>
          <p:nvPr/>
        </p:nvCxnSpPr>
        <p:spPr>
          <a:xfrm flipH="1">
            <a:off x="7160787" y="838200"/>
            <a:ext cx="2814886" cy="1507256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4345F19-CEDB-46A1-9187-1BB33751B5C0}"/>
              </a:ext>
            </a:extLst>
          </p:cNvPr>
          <p:cNvGrpSpPr/>
          <p:nvPr/>
        </p:nvGrpSpPr>
        <p:grpSpPr>
          <a:xfrm>
            <a:off x="1283011" y="1703523"/>
            <a:ext cx="6951520" cy="1897079"/>
            <a:chOff x="1613043" y="2007422"/>
            <a:chExt cx="6951520" cy="1897079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0D6724E-B6DB-429B-BCB2-48D7E71558A6}"/>
                </a:ext>
              </a:extLst>
            </p:cNvPr>
            <p:cNvGrpSpPr/>
            <p:nvPr/>
          </p:nvGrpSpPr>
          <p:grpSpPr>
            <a:xfrm>
              <a:off x="2912453" y="2007422"/>
              <a:ext cx="4352700" cy="1323399"/>
              <a:chOff x="5249704" y="1926413"/>
              <a:chExt cx="4352700" cy="1323399"/>
            </a:xfrm>
          </p:grpSpPr>
          <p:pic>
            <p:nvPicPr>
              <p:cNvPr id="5" name="그림 4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C39A9DDC-20A3-43EB-A07F-A4C3380E4E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51086" y="2294245"/>
                <a:ext cx="1549937" cy="704039"/>
              </a:xfrm>
              <a:prstGeom prst="rect">
                <a:avLst/>
              </a:prstGeom>
            </p:spPr>
          </p:pic>
          <p:sp>
            <p:nvSpPr>
              <p:cNvPr id="39" name="Google Shape;113;g112e3eae7c5_0_386">
                <a:extLst>
                  <a:ext uri="{FF2B5EF4-FFF2-40B4-BE49-F238E27FC236}">
                    <a16:creationId xmlns:a16="http://schemas.microsoft.com/office/drawing/2014/main" id="{7166559D-80DA-4FC3-AB9E-481A7F182B81}"/>
                  </a:ext>
                </a:extLst>
              </p:cNvPr>
              <p:cNvSpPr txBox="1"/>
              <p:nvPr/>
            </p:nvSpPr>
            <p:spPr>
              <a:xfrm>
                <a:off x="5249704" y="1926413"/>
                <a:ext cx="4352700" cy="13233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4000" dirty="0">
                    <a:solidFill>
                      <a:schemeClr val="dk1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  <a:cs typeface="Calibri"/>
                    <a:sym typeface="Calibri"/>
                  </a:rPr>
                  <a:t>[</a:t>
                </a:r>
                <a:r>
                  <a:rPr lang="ko-KR" altLang="en-US" sz="4000" dirty="0">
                    <a:solidFill>
                      <a:schemeClr val="dk1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  <a:cs typeface="Calibri"/>
                    <a:sym typeface="Calibri"/>
                  </a:rPr>
                  <a:t>　　　　　　　</a:t>
                </a:r>
                <a:r>
                  <a:rPr lang="en-US" altLang="ko-KR" sz="4000" dirty="0">
                    <a:solidFill>
                      <a:schemeClr val="dk1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  <a:cs typeface="Calibri"/>
                    <a:sym typeface="Calibri"/>
                  </a:rPr>
                  <a:t>]</a:t>
                </a:r>
                <a:endParaRPr sz="40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endParaRPr>
              </a:p>
            </p:txBody>
          </p:sp>
        </p:grpSp>
        <p:sp>
          <p:nvSpPr>
            <p:cNvPr id="40" name="Google Shape;113;g112e3eae7c5_0_386">
              <a:extLst>
                <a:ext uri="{FF2B5EF4-FFF2-40B4-BE49-F238E27FC236}">
                  <a16:creationId xmlns:a16="http://schemas.microsoft.com/office/drawing/2014/main" id="{C90EA48E-524B-4285-BF4D-5D9E086D151C}"/>
                </a:ext>
              </a:extLst>
            </p:cNvPr>
            <p:cNvSpPr txBox="1"/>
            <p:nvPr/>
          </p:nvSpPr>
          <p:spPr>
            <a:xfrm>
              <a:off x="1613043" y="3258211"/>
              <a:ext cx="695152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홈페이지 상단 로고를 </a:t>
              </a:r>
              <a:r>
                <a:rPr lang="ko-KR" altLang="en-US" sz="1800" dirty="0">
                  <a:solidFill>
                    <a:srgbClr val="FFC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클릭</a:t>
              </a:r>
              <a:r>
                <a:rPr lang="ko-KR" altLang="en-US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하면 </a:t>
              </a:r>
              <a:r>
                <a:rPr lang="ko-KR" altLang="en-US" sz="1800" dirty="0">
                  <a:solidFill>
                    <a:srgbClr val="FFC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메인 페이지</a:t>
              </a:r>
              <a:r>
                <a:rPr lang="ko-KR" altLang="en-US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로 이동</a:t>
              </a:r>
              <a:endParaRPr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endParaRPr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2F162939-B3B1-4035-8B07-973C78A6C4D6}"/>
              </a:ext>
            </a:extLst>
          </p:cNvPr>
          <p:cNvCxnSpPr>
            <a:cxnSpLocks/>
          </p:cNvCxnSpPr>
          <p:nvPr/>
        </p:nvCxnSpPr>
        <p:spPr>
          <a:xfrm flipH="1">
            <a:off x="8345836" y="918034"/>
            <a:ext cx="2878424" cy="384642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BFF7072-6C90-4824-B0E2-5FB075D03541}"/>
              </a:ext>
            </a:extLst>
          </p:cNvPr>
          <p:cNvGrpSpPr/>
          <p:nvPr/>
        </p:nvGrpSpPr>
        <p:grpSpPr>
          <a:xfrm>
            <a:off x="1277217" y="4122577"/>
            <a:ext cx="6951520" cy="3317701"/>
            <a:chOff x="2182090" y="5076967"/>
            <a:chExt cx="6951520" cy="3317701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CC518C3B-E49A-4F86-ACEB-A5470E2B61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101" t="17498" r="62666" b="60360"/>
            <a:stretch/>
          </p:blipFill>
          <p:spPr>
            <a:xfrm>
              <a:off x="2257330" y="5076967"/>
              <a:ext cx="6626196" cy="2277783"/>
            </a:xfrm>
            <a:prstGeom prst="rect">
              <a:avLst/>
            </a:prstGeom>
          </p:spPr>
        </p:pic>
        <p:sp>
          <p:nvSpPr>
            <p:cNvPr id="56" name="Google Shape;113;g112e3eae7c5_0_386">
              <a:extLst>
                <a:ext uri="{FF2B5EF4-FFF2-40B4-BE49-F238E27FC236}">
                  <a16:creationId xmlns:a16="http://schemas.microsoft.com/office/drawing/2014/main" id="{9DC04617-CC95-43F8-92CB-E69BF85607C9}"/>
                </a:ext>
              </a:extLst>
            </p:cNvPr>
            <p:cNvSpPr txBox="1"/>
            <p:nvPr/>
          </p:nvSpPr>
          <p:spPr>
            <a:xfrm>
              <a:off x="2182090" y="7471379"/>
              <a:ext cx="6951520" cy="923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각 카테고리에 커서를 가져다 대면</a:t>
              </a:r>
              <a:endParaRPr lang="en-US" altLang="ko-KR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solidFill>
                    <a:srgbClr val="FFC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서브 메뉴</a:t>
              </a:r>
              <a:r>
                <a:rPr lang="ko-KR" altLang="en-US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가 나타나는 </a:t>
              </a:r>
              <a:r>
                <a:rPr lang="ko-KR" altLang="en-US" sz="1800" dirty="0">
                  <a:solidFill>
                    <a:srgbClr val="FFC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슬라이드</a:t>
              </a:r>
              <a:r>
                <a:rPr lang="ko-KR" altLang="en-US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 기능 구현</a:t>
              </a:r>
              <a:endParaRPr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endParaRPr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106900B-67E8-4D7E-9CCC-A827FB823474}"/>
              </a:ext>
            </a:extLst>
          </p:cNvPr>
          <p:cNvSpPr/>
          <p:nvPr/>
        </p:nvSpPr>
        <p:spPr>
          <a:xfrm>
            <a:off x="11260441" y="3299183"/>
            <a:ext cx="5827409" cy="2056655"/>
          </a:xfrm>
          <a:custGeom>
            <a:avLst/>
            <a:gdLst>
              <a:gd name="connsiteX0" fmla="*/ 0 w 5827409"/>
              <a:gd name="connsiteY0" fmla="*/ 0 h 2056655"/>
              <a:gd name="connsiteX1" fmla="*/ 641015 w 5827409"/>
              <a:gd name="connsiteY1" fmla="*/ 0 h 2056655"/>
              <a:gd name="connsiteX2" fmla="*/ 1048934 w 5827409"/>
              <a:gd name="connsiteY2" fmla="*/ 0 h 2056655"/>
              <a:gd name="connsiteX3" fmla="*/ 1689949 w 5827409"/>
              <a:gd name="connsiteY3" fmla="*/ 0 h 2056655"/>
              <a:gd name="connsiteX4" fmla="*/ 2156141 w 5827409"/>
              <a:gd name="connsiteY4" fmla="*/ 0 h 2056655"/>
              <a:gd name="connsiteX5" fmla="*/ 2564060 w 5827409"/>
              <a:gd name="connsiteY5" fmla="*/ 0 h 2056655"/>
              <a:gd name="connsiteX6" fmla="*/ 3088527 w 5827409"/>
              <a:gd name="connsiteY6" fmla="*/ 0 h 2056655"/>
              <a:gd name="connsiteX7" fmla="*/ 3554719 w 5827409"/>
              <a:gd name="connsiteY7" fmla="*/ 0 h 2056655"/>
              <a:gd name="connsiteX8" fmla="*/ 4020912 w 5827409"/>
              <a:gd name="connsiteY8" fmla="*/ 0 h 2056655"/>
              <a:gd name="connsiteX9" fmla="*/ 4487105 w 5827409"/>
              <a:gd name="connsiteY9" fmla="*/ 0 h 2056655"/>
              <a:gd name="connsiteX10" fmla="*/ 4953298 w 5827409"/>
              <a:gd name="connsiteY10" fmla="*/ 0 h 2056655"/>
              <a:gd name="connsiteX11" fmla="*/ 5827409 w 5827409"/>
              <a:gd name="connsiteY11" fmla="*/ 0 h 2056655"/>
              <a:gd name="connsiteX12" fmla="*/ 5827409 w 5827409"/>
              <a:gd name="connsiteY12" fmla="*/ 534730 h 2056655"/>
              <a:gd name="connsiteX13" fmla="*/ 5827409 w 5827409"/>
              <a:gd name="connsiteY13" fmla="*/ 1007761 h 2056655"/>
              <a:gd name="connsiteX14" fmla="*/ 5827409 w 5827409"/>
              <a:gd name="connsiteY14" fmla="*/ 1460225 h 2056655"/>
              <a:gd name="connsiteX15" fmla="*/ 5827409 w 5827409"/>
              <a:gd name="connsiteY15" fmla="*/ 2056655 h 2056655"/>
              <a:gd name="connsiteX16" fmla="*/ 5302942 w 5827409"/>
              <a:gd name="connsiteY16" fmla="*/ 2056655 h 2056655"/>
              <a:gd name="connsiteX17" fmla="*/ 4720201 w 5827409"/>
              <a:gd name="connsiteY17" fmla="*/ 2056655 h 2056655"/>
              <a:gd name="connsiteX18" fmla="*/ 4195734 w 5827409"/>
              <a:gd name="connsiteY18" fmla="*/ 2056655 h 2056655"/>
              <a:gd name="connsiteX19" fmla="*/ 3671268 w 5827409"/>
              <a:gd name="connsiteY19" fmla="*/ 2056655 h 2056655"/>
              <a:gd name="connsiteX20" fmla="*/ 3088527 w 5827409"/>
              <a:gd name="connsiteY20" fmla="*/ 2056655 h 2056655"/>
              <a:gd name="connsiteX21" fmla="*/ 2389238 w 5827409"/>
              <a:gd name="connsiteY21" fmla="*/ 2056655 h 2056655"/>
              <a:gd name="connsiteX22" fmla="*/ 1981319 w 5827409"/>
              <a:gd name="connsiteY22" fmla="*/ 2056655 h 2056655"/>
              <a:gd name="connsiteX23" fmla="*/ 1282030 w 5827409"/>
              <a:gd name="connsiteY23" fmla="*/ 2056655 h 2056655"/>
              <a:gd name="connsiteX24" fmla="*/ 874111 w 5827409"/>
              <a:gd name="connsiteY24" fmla="*/ 2056655 h 2056655"/>
              <a:gd name="connsiteX25" fmla="*/ 0 w 5827409"/>
              <a:gd name="connsiteY25" fmla="*/ 2056655 h 2056655"/>
              <a:gd name="connsiteX26" fmla="*/ 0 w 5827409"/>
              <a:gd name="connsiteY26" fmla="*/ 1604191 h 2056655"/>
              <a:gd name="connsiteX27" fmla="*/ 0 w 5827409"/>
              <a:gd name="connsiteY27" fmla="*/ 1069461 h 2056655"/>
              <a:gd name="connsiteX28" fmla="*/ 0 w 5827409"/>
              <a:gd name="connsiteY28" fmla="*/ 534730 h 2056655"/>
              <a:gd name="connsiteX29" fmla="*/ 0 w 5827409"/>
              <a:gd name="connsiteY29" fmla="*/ 0 h 2056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827409" h="2056655" extrusionOk="0">
                <a:moveTo>
                  <a:pt x="0" y="0"/>
                </a:moveTo>
                <a:cubicBezTo>
                  <a:pt x="240373" y="-12550"/>
                  <a:pt x="379147" y="11385"/>
                  <a:pt x="641015" y="0"/>
                </a:cubicBezTo>
                <a:cubicBezTo>
                  <a:pt x="902883" y="-11385"/>
                  <a:pt x="945428" y="48444"/>
                  <a:pt x="1048934" y="0"/>
                </a:cubicBezTo>
                <a:cubicBezTo>
                  <a:pt x="1152440" y="-48444"/>
                  <a:pt x="1489682" y="17796"/>
                  <a:pt x="1689949" y="0"/>
                </a:cubicBezTo>
                <a:cubicBezTo>
                  <a:pt x="1890216" y="-17796"/>
                  <a:pt x="2023919" y="23647"/>
                  <a:pt x="2156141" y="0"/>
                </a:cubicBezTo>
                <a:cubicBezTo>
                  <a:pt x="2288363" y="-23647"/>
                  <a:pt x="2459365" y="46108"/>
                  <a:pt x="2564060" y="0"/>
                </a:cubicBezTo>
                <a:cubicBezTo>
                  <a:pt x="2668755" y="-46108"/>
                  <a:pt x="2956633" y="53960"/>
                  <a:pt x="3088527" y="0"/>
                </a:cubicBezTo>
                <a:cubicBezTo>
                  <a:pt x="3220421" y="-53960"/>
                  <a:pt x="3351851" y="9711"/>
                  <a:pt x="3554719" y="0"/>
                </a:cubicBezTo>
                <a:cubicBezTo>
                  <a:pt x="3757587" y="-9711"/>
                  <a:pt x="3829847" y="37068"/>
                  <a:pt x="4020912" y="0"/>
                </a:cubicBezTo>
                <a:cubicBezTo>
                  <a:pt x="4211977" y="-37068"/>
                  <a:pt x="4285211" y="6493"/>
                  <a:pt x="4487105" y="0"/>
                </a:cubicBezTo>
                <a:cubicBezTo>
                  <a:pt x="4688999" y="-6493"/>
                  <a:pt x="4736259" y="50601"/>
                  <a:pt x="4953298" y="0"/>
                </a:cubicBezTo>
                <a:cubicBezTo>
                  <a:pt x="5170337" y="-50601"/>
                  <a:pt x="5532053" y="91827"/>
                  <a:pt x="5827409" y="0"/>
                </a:cubicBezTo>
                <a:cubicBezTo>
                  <a:pt x="5866874" y="249020"/>
                  <a:pt x="5798048" y="312246"/>
                  <a:pt x="5827409" y="534730"/>
                </a:cubicBezTo>
                <a:cubicBezTo>
                  <a:pt x="5856770" y="757214"/>
                  <a:pt x="5776237" y="806091"/>
                  <a:pt x="5827409" y="1007761"/>
                </a:cubicBezTo>
                <a:cubicBezTo>
                  <a:pt x="5878581" y="1209431"/>
                  <a:pt x="5824152" y="1331036"/>
                  <a:pt x="5827409" y="1460225"/>
                </a:cubicBezTo>
                <a:cubicBezTo>
                  <a:pt x="5830666" y="1589414"/>
                  <a:pt x="5807426" y="1859370"/>
                  <a:pt x="5827409" y="2056655"/>
                </a:cubicBezTo>
                <a:cubicBezTo>
                  <a:pt x="5624474" y="2109456"/>
                  <a:pt x="5502550" y="2001101"/>
                  <a:pt x="5302942" y="2056655"/>
                </a:cubicBezTo>
                <a:cubicBezTo>
                  <a:pt x="5103334" y="2112209"/>
                  <a:pt x="4994206" y="2037919"/>
                  <a:pt x="4720201" y="2056655"/>
                </a:cubicBezTo>
                <a:cubicBezTo>
                  <a:pt x="4446196" y="2075391"/>
                  <a:pt x="4392924" y="2002200"/>
                  <a:pt x="4195734" y="2056655"/>
                </a:cubicBezTo>
                <a:cubicBezTo>
                  <a:pt x="3998544" y="2111110"/>
                  <a:pt x="3931750" y="2013829"/>
                  <a:pt x="3671268" y="2056655"/>
                </a:cubicBezTo>
                <a:cubicBezTo>
                  <a:pt x="3410786" y="2099481"/>
                  <a:pt x="3368563" y="2007617"/>
                  <a:pt x="3088527" y="2056655"/>
                </a:cubicBezTo>
                <a:cubicBezTo>
                  <a:pt x="2808491" y="2105693"/>
                  <a:pt x="2618455" y="2019572"/>
                  <a:pt x="2389238" y="2056655"/>
                </a:cubicBezTo>
                <a:cubicBezTo>
                  <a:pt x="2160021" y="2093738"/>
                  <a:pt x="2066521" y="2046961"/>
                  <a:pt x="1981319" y="2056655"/>
                </a:cubicBezTo>
                <a:cubicBezTo>
                  <a:pt x="1896117" y="2066349"/>
                  <a:pt x="1605792" y="2025263"/>
                  <a:pt x="1282030" y="2056655"/>
                </a:cubicBezTo>
                <a:cubicBezTo>
                  <a:pt x="958268" y="2088047"/>
                  <a:pt x="1006589" y="2041678"/>
                  <a:pt x="874111" y="2056655"/>
                </a:cubicBezTo>
                <a:cubicBezTo>
                  <a:pt x="741633" y="2071632"/>
                  <a:pt x="304981" y="2025752"/>
                  <a:pt x="0" y="2056655"/>
                </a:cubicBezTo>
                <a:cubicBezTo>
                  <a:pt x="-23594" y="1885324"/>
                  <a:pt x="44639" y="1696451"/>
                  <a:pt x="0" y="1604191"/>
                </a:cubicBezTo>
                <a:cubicBezTo>
                  <a:pt x="-44639" y="1511931"/>
                  <a:pt x="51173" y="1335717"/>
                  <a:pt x="0" y="1069461"/>
                </a:cubicBezTo>
                <a:cubicBezTo>
                  <a:pt x="-51173" y="803205"/>
                  <a:pt x="28736" y="650798"/>
                  <a:pt x="0" y="534730"/>
                </a:cubicBezTo>
                <a:cubicBezTo>
                  <a:pt x="-28736" y="418662"/>
                  <a:pt x="767" y="125115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06782381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E5490A2-C1C8-4825-8BA6-4EC5861FB6A5}"/>
              </a:ext>
            </a:extLst>
          </p:cNvPr>
          <p:cNvSpPr/>
          <p:nvPr/>
        </p:nvSpPr>
        <p:spPr>
          <a:xfrm>
            <a:off x="10827678" y="489887"/>
            <a:ext cx="1997312" cy="428148"/>
          </a:xfrm>
          <a:custGeom>
            <a:avLst/>
            <a:gdLst>
              <a:gd name="connsiteX0" fmla="*/ 0 w 1997312"/>
              <a:gd name="connsiteY0" fmla="*/ 0 h 428148"/>
              <a:gd name="connsiteX1" fmla="*/ 519301 w 1997312"/>
              <a:gd name="connsiteY1" fmla="*/ 0 h 428148"/>
              <a:gd name="connsiteX2" fmla="*/ 958710 w 1997312"/>
              <a:gd name="connsiteY2" fmla="*/ 0 h 428148"/>
              <a:gd name="connsiteX3" fmla="*/ 1478011 w 1997312"/>
              <a:gd name="connsiteY3" fmla="*/ 0 h 428148"/>
              <a:gd name="connsiteX4" fmla="*/ 1997312 w 1997312"/>
              <a:gd name="connsiteY4" fmla="*/ 0 h 428148"/>
              <a:gd name="connsiteX5" fmla="*/ 1997312 w 1997312"/>
              <a:gd name="connsiteY5" fmla="*/ 428148 h 428148"/>
              <a:gd name="connsiteX6" fmla="*/ 1458038 w 1997312"/>
              <a:gd name="connsiteY6" fmla="*/ 428148 h 428148"/>
              <a:gd name="connsiteX7" fmla="*/ 958710 w 1997312"/>
              <a:gd name="connsiteY7" fmla="*/ 428148 h 428148"/>
              <a:gd name="connsiteX8" fmla="*/ 479355 w 1997312"/>
              <a:gd name="connsiteY8" fmla="*/ 428148 h 428148"/>
              <a:gd name="connsiteX9" fmla="*/ 0 w 1997312"/>
              <a:gd name="connsiteY9" fmla="*/ 428148 h 428148"/>
              <a:gd name="connsiteX10" fmla="*/ 0 w 1997312"/>
              <a:gd name="connsiteY10" fmla="*/ 0 h 42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7312" h="428148" extrusionOk="0">
                <a:moveTo>
                  <a:pt x="0" y="0"/>
                </a:moveTo>
                <a:cubicBezTo>
                  <a:pt x="169938" y="-57648"/>
                  <a:pt x="361354" y="58264"/>
                  <a:pt x="519301" y="0"/>
                </a:cubicBezTo>
                <a:cubicBezTo>
                  <a:pt x="677248" y="-58264"/>
                  <a:pt x="861049" y="35917"/>
                  <a:pt x="958710" y="0"/>
                </a:cubicBezTo>
                <a:cubicBezTo>
                  <a:pt x="1056371" y="-35917"/>
                  <a:pt x="1256152" y="21891"/>
                  <a:pt x="1478011" y="0"/>
                </a:cubicBezTo>
                <a:cubicBezTo>
                  <a:pt x="1699870" y="-21891"/>
                  <a:pt x="1868692" y="18639"/>
                  <a:pt x="1997312" y="0"/>
                </a:cubicBezTo>
                <a:cubicBezTo>
                  <a:pt x="2014366" y="139431"/>
                  <a:pt x="1946014" y="235797"/>
                  <a:pt x="1997312" y="428148"/>
                </a:cubicBezTo>
                <a:cubicBezTo>
                  <a:pt x="1845542" y="460553"/>
                  <a:pt x="1723715" y="422056"/>
                  <a:pt x="1458038" y="428148"/>
                </a:cubicBezTo>
                <a:cubicBezTo>
                  <a:pt x="1192361" y="434240"/>
                  <a:pt x="1162073" y="403897"/>
                  <a:pt x="958710" y="428148"/>
                </a:cubicBezTo>
                <a:cubicBezTo>
                  <a:pt x="755347" y="452399"/>
                  <a:pt x="716012" y="371889"/>
                  <a:pt x="479355" y="428148"/>
                </a:cubicBezTo>
                <a:cubicBezTo>
                  <a:pt x="242699" y="484407"/>
                  <a:pt x="209631" y="416968"/>
                  <a:pt x="0" y="428148"/>
                </a:cubicBezTo>
                <a:cubicBezTo>
                  <a:pt x="-33875" y="255132"/>
                  <a:pt x="19066" y="85725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06782381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2B4F8AF-F119-4F63-9435-B3F24EC9095B}"/>
              </a:ext>
            </a:extLst>
          </p:cNvPr>
          <p:cNvSpPr/>
          <p:nvPr/>
        </p:nvSpPr>
        <p:spPr>
          <a:xfrm>
            <a:off x="9941560" y="490964"/>
            <a:ext cx="746760" cy="397674"/>
          </a:xfrm>
          <a:custGeom>
            <a:avLst/>
            <a:gdLst>
              <a:gd name="connsiteX0" fmla="*/ 0 w 746760"/>
              <a:gd name="connsiteY0" fmla="*/ 0 h 397674"/>
              <a:gd name="connsiteX1" fmla="*/ 380848 w 746760"/>
              <a:gd name="connsiteY1" fmla="*/ 0 h 397674"/>
              <a:gd name="connsiteX2" fmla="*/ 746760 w 746760"/>
              <a:gd name="connsiteY2" fmla="*/ 0 h 397674"/>
              <a:gd name="connsiteX3" fmla="*/ 746760 w 746760"/>
              <a:gd name="connsiteY3" fmla="*/ 397674 h 397674"/>
              <a:gd name="connsiteX4" fmla="*/ 395783 w 746760"/>
              <a:gd name="connsiteY4" fmla="*/ 397674 h 397674"/>
              <a:gd name="connsiteX5" fmla="*/ 0 w 746760"/>
              <a:gd name="connsiteY5" fmla="*/ 397674 h 397674"/>
              <a:gd name="connsiteX6" fmla="*/ 0 w 746760"/>
              <a:gd name="connsiteY6" fmla="*/ 0 h 397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6760" h="397674" extrusionOk="0">
                <a:moveTo>
                  <a:pt x="0" y="0"/>
                </a:moveTo>
                <a:cubicBezTo>
                  <a:pt x="180109" y="-39446"/>
                  <a:pt x="204327" y="858"/>
                  <a:pt x="380848" y="0"/>
                </a:cubicBezTo>
                <a:cubicBezTo>
                  <a:pt x="557369" y="-858"/>
                  <a:pt x="616692" y="42883"/>
                  <a:pt x="746760" y="0"/>
                </a:cubicBezTo>
                <a:cubicBezTo>
                  <a:pt x="771022" y="162716"/>
                  <a:pt x="715857" y="268656"/>
                  <a:pt x="746760" y="397674"/>
                </a:cubicBezTo>
                <a:cubicBezTo>
                  <a:pt x="659805" y="438148"/>
                  <a:pt x="484061" y="359819"/>
                  <a:pt x="395783" y="397674"/>
                </a:cubicBezTo>
                <a:cubicBezTo>
                  <a:pt x="307505" y="435529"/>
                  <a:pt x="147645" y="350253"/>
                  <a:pt x="0" y="397674"/>
                </a:cubicBezTo>
                <a:cubicBezTo>
                  <a:pt x="-25721" y="302942"/>
                  <a:pt x="31483" y="139482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06782381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C150E469-8ECC-4380-B169-9B00441936DE}"/>
              </a:ext>
            </a:extLst>
          </p:cNvPr>
          <p:cNvCxnSpPr>
            <a:cxnSpLocks/>
          </p:cNvCxnSpPr>
          <p:nvPr/>
        </p:nvCxnSpPr>
        <p:spPr>
          <a:xfrm flipH="1">
            <a:off x="8488680" y="4345383"/>
            <a:ext cx="2783232" cy="443601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9C27DE11-8C89-4704-823C-6B0CC9A1BA09}"/>
              </a:ext>
            </a:extLst>
          </p:cNvPr>
          <p:cNvCxnSpPr/>
          <p:nvPr/>
        </p:nvCxnSpPr>
        <p:spPr>
          <a:xfrm>
            <a:off x="1218667" y="3806861"/>
            <a:ext cx="7068619" cy="0"/>
          </a:xfrm>
          <a:prstGeom prst="line">
            <a:avLst/>
          </a:prstGeom>
          <a:ln w="38100">
            <a:solidFill>
              <a:srgbClr val="2F2E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B36154EE-3BD7-40C8-A8EC-541BE301504E}"/>
              </a:ext>
            </a:extLst>
          </p:cNvPr>
          <p:cNvCxnSpPr/>
          <p:nvPr/>
        </p:nvCxnSpPr>
        <p:spPr>
          <a:xfrm>
            <a:off x="1218667" y="7774838"/>
            <a:ext cx="7068619" cy="0"/>
          </a:xfrm>
          <a:prstGeom prst="line">
            <a:avLst/>
          </a:prstGeom>
          <a:ln w="38100">
            <a:solidFill>
              <a:srgbClr val="2F2E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2678AA99-CA9B-4348-AD6A-8E66E1546ED3}"/>
              </a:ext>
            </a:extLst>
          </p:cNvPr>
          <p:cNvGrpSpPr/>
          <p:nvPr/>
        </p:nvGrpSpPr>
        <p:grpSpPr>
          <a:xfrm>
            <a:off x="1454373" y="8274107"/>
            <a:ext cx="2272317" cy="1356837"/>
            <a:chOff x="1151582" y="8216392"/>
            <a:chExt cx="2272317" cy="1356837"/>
          </a:xfrm>
        </p:grpSpPr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03FBF5B3-A4C6-4AEB-B059-3ADCF767A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51582" y="8662704"/>
              <a:ext cx="2248095" cy="579170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6038BFBB-CD6C-4776-95CB-85AAC5C4E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51582" y="8216392"/>
              <a:ext cx="2272317" cy="510584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D2A7D53A-5566-4990-B3C3-C7278081B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75804" y="9192196"/>
              <a:ext cx="2248095" cy="381033"/>
            </a:xfrm>
            <a:prstGeom prst="rect">
              <a:avLst/>
            </a:prstGeom>
          </p:spPr>
        </p:pic>
      </p:grpSp>
      <p:sp>
        <p:nvSpPr>
          <p:cNvPr id="102" name="Google Shape;113;g112e3eae7c5_0_386">
            <a:extLst>
              <a:ext uri="{FF2B5EF4-FFF2-40B4-BE49-F238E27FC236}">
                <a16:creationId xmlns:a16="http://schemas.microsoft.com/office/drawing/2014/main" id="{3ABBF56D-3D66-4ED6-8F34-805CFF2A3BC8}"/>
              </a:ext>
            </a:extLst>
          </p:cNvPr>
          <p:cNvSpPr txBox="1"/>
          <p:nvPr/>
        </p:nvSpPr>
        <p:spPr>
          <a:xfrm>
            <a:off x="2575687" y="8487454"/>
            <a:ext cx="695152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카테고리를 클릭하면</a:t>
            </a:r>
            <a:endParaRPr lang="en-US" altLang="ko-KR" sz="1800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각 카테고리별로 </a:t>
            </a:r>
            <a:r>
              <a:rPr lang="ko-KR" altLang="en-US" sz="1800" dirty="0">
                <a:solidFill>
                  <a:srgbClr val="FFC00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추천 상품</a:t>
            </a:r>
            <a:r>
              <a:rPr lang="ko-KR" altLang="en-US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이 보이도록 구현</a:t>
            </a:r>
            <a:endParaRPr sz="1800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0995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149F162C-A820-49A9-96E9-796A48807B8B}"/>
              </a:ext>
            </a:extLst>
          </p:cNvPr>
          <p:cNvGrpSpPr/>
          <p:nvPr/>
        </p:nvGrpSpPr>
        <p:grpSpPr>
          <a:xfrm>
            <a:off x="9342120" y="1285875"/>
            <a:ext cx="8246549" cy="7153096"/>
            <a:chOff x="9342120" y="1285875"/>
            <a:chExt cx="8246549" cy="715309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31E313F1-F1E5-4DE5-A9AA-D99CBB5B4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01" t="42164" r="1101" b="5563"/>
            <a:stretch/>
          </p:blipFill>
          <p:spPr>
            <a:xfrm>
              <a:off x="9342120" y="5929421"/>
              <a:ext cx="8246549" cy="2509550"/>
            </a:xfrm>
            <a:prstGeom prst="rect">
              <a:avLst/>
            </a:prstGeom>
          </p:spPr>
        </p:pic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8ACB9A9-4685-41CA-960C-FF99DD21A8B5}"/>
                </a:ext>
              </a:extLst>
            </p:cNvPr>
            <p:cNvGrpSpPr/>
            <p:nvPr/>
          </p:nvGrpSpPr>
          <p:grpSpPr>
            <a:xfrm>
              <a:off x="9342120" y="1285875"/>
              <a:ext cx="8246549" cy="4212589"/>
              <a:chOff x="9342120" y="1736644"/>
              <a:chExt cx="8246549" cy="3306870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F4B294D8-B778-491C-9751-DEA4094DFC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82" t="12768" r="1667" b="10692"/>
              <a:stretch/>
            </p:blipFill>
            <p:spPr>
              <a:xfrm>
                <a:off x="9342120" y="1736644"/>
                <a:ext cx="8246549" cy="3306870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0D6702DD-D241-4BAA-882F-B946D27AE7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7583" t="18330" r="74000" b="63408"/>
              <a:stretch/>
            </p:blipFill>
            <p:spPr>
              <a:xfrm>
                <a:off x="10795667" y="1984395"/>
                <a:ext cx="695967" cy="777013"/>
              </a:xfrm>
              <a:prstGeom prst="rect">
                <a:avLst/>
              </a:prstGeom>
            </p:spPr>
          </p:pic>
        </p:grpSp>
      </p:grpSp>
      <p:pic>
        <p:nvPicPr>
          <p:cNvPr id="107" name="Google Shape;107;g112e3eae7c5_0_38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39752" y="-149068"/>
            <a:ext cx="741366" cy="1064347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112e3eae7c5_0_386"/>
          <p:cNvSpPr txBox="1"/>
          <p:nvPr/>
        </p:nvSpPr>
        <p:spPr>
          <a:xfrm rot="5400000">
            <a:off x="-2761187" y="4819619"/>
            <a:ext cx="5949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 2022. MUSKYCODE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CBEA30E-F335-4EC3-9E95-5E9F9FD5B2B4}"/>
              </a:ext>
            </a:extLst>
          </p:cNvPr>
          <p:cNvGrpSpPr/>
          <p:nvPr/>
        </p:nvGrpSpPr>
        <p:grpSpPr>
          <a:xfrm>
            <a:off x="201325" y="8781395"/>
            <a:ext cx="998700" cy="878232"/>
            <a:chOff x="201325" y="8781395"/>
            <a:chExt cx="998700" cy="878232"/>
          </a:xfrm>
        </p:grpSpPr>
        <p:pic>
          <p:nvPicPr>
            <p:cNvPr id="109" name="Google Shape;109;g112e3eae7c5_0_38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32588" y="8781395"/>
              <a:ext cx="755280" cy="8782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" name="Google Shape;110;g112e3eae7c5_0_386"/>
            <p:cNvSpPr txBox="1"/>
            <p:nvPr/>
          </p:nvSpPr>
          <p:spPr>
            <a:xfrm>
              <a:off x="201325" y="9050077"/>
              <a:ext cx="9987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rgbClr val="2F86ED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E30C57A-2C0C-40AE-BCC4-9645A3A0041E}"/>
              </a:ext>
            </a:extLst>
          </p:cNvPr>
          <p:cNvSpPr/>
          <p:nvPr/>
        </p:nvSpPr>
        <p:spPr>
          <a:xfrm>
            <a:off x="1087868" y="572225"/>
            <a:ext cx="5191011" cy="103490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Google Shape;113;g112e3eae7c5_0_386"/>
          <p:cNvSpPr txBox="1"/>
          <p:nvPr/>
        </p:nvSpPr>
        <p:spPr>
          <a:xfrm>
            <a:off x="1087867" y="293769"/>
            <a:ext cx="5297693" cy="109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6500" dirty="0">
                <a:solidFill>
                  <a:srgbClr val="2F2E40"/>
                </a:solidFill>
                <a:latin typeface="Calibri"/>
                <a:ea typeface="Calibri"/>
                <a:cs typeface="Calibri"/>
                <a:sym typeface="Calibri"/>
              </a:rPr>
              <a:t>Product</a:t>
            </a:r>
            <a:r>
              <a:rPr lang="en-US" sz="6500" dirty="0">
                <a:solidFill>
                  <a:srgbClr val="2F2E40"/>
                </a:solidFill>
                <a:latin typeface="Calibri"/>
                <a:ea typeface="Calibri"/>
                <a:cs typeface="Calibri"/>
                <a:sym typeface="Calibri"/>
              </a:rPr>
              <a:t> Page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5D4A416-BDF7-4E01-8294-FEDA64905E9C}"/>
              </a:ext>
            </a:extLst>
          </p:cNvPr>
          <p:cNvSpPr/>
          <p:nvPr/>
        </p:nvSpPr>
        <p:spPr>
          <a:xfrm>
            <a:off x="12792144" y="2628671"/>
            <a:ext cx="1266610" cy="290716"/>
          </a:xfrm>
          <a:custGeom>
            <a:avLst/>
            <a:gdLst>
              <a:gd name="connsiteX0" fmla="*/ 0 w 1266610"/>
              <a:gd name="connsiteY0" fmla="*/ 0 h 290716"/>
              <a:gd name="connsiteX1" fmla="*/ 434869 w 1266610"/>
              <a:gd name="connsiteY1" fmla="*/ 0 h 290716"/>
              <a:gd name="connsiteX2" fmla="*/ 819074 w 1266610"/>
              <a:gd name="connsiteY2" fmla="*/ 0 h 290716"/>
              <a:gd name="connsiteX3" fmla="*/ 1266610 w 1266610"/>
              <a:gd name="connsiteY3" fmla="*/ 0 h 290716"/>
              <a:gd name="connsiteX4" fmla="*/ 1266610 w 1266610"/>
              <a:gd name="connsiteY4" fmla="*/ 290716 h 290716"/>
              <a:gd name="connsiteX5" fmla="*/ 844407 w 1266610"/>
              <a:gd name="connsiteY5" fmla="*/ 290716 h 290716"/>
              <a:gd name="connsiteX6" fmla="*/ 460202 w 1266610"/>
              <a:gd name="connsiteY6" fmla="*/ 290716 h 290716"/>
              <a:gd name="connsiteX7" fmla="*/ 0 w 1266610"/>
              <a:gd name="connsiteY7" fmla="*/ 290716 h 290716"/>
              <a:gd name="connsiteX8" fmla="*/ 0 w 1266610"/>
              <a:gd name="connsiteY8" fmla="*/ 0 h 290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6610" h="290716" extrusionOk="0">
                <a:moveTo>
                  <a:pt x="0" y="0"/>
                </a:moveTo>
                <a:cubicBezTo>
                  <a:pt x="169898" y="-29743"/>
                  <a:pt x="241650" y="41629"/>
                  <a:pt x="434869" y="0"/>
                </a:cubicBezTo>
                <a:cubicBezTo>
                  <a:pt x="628088" y="-41629"/>
                  <a:pt x="737322" y="1962"/>
                  <a:pt x="819074" y="0"/>
                </a:cubicBezTo>
                <a:cubicBezTo>
                  <a:pt x="900827" y="-1962"/>
                  <a:pt x="1149148" y="26285"/>
                  <a:pt x="1266610" y="0"/>
                </a:cubicBezTo>
                <a:cubicBezTo>
                  <a:pt x="1279660" y="142611"/>
                  <a:pt x="1242944" y="224869"/>
                  <a:pt x="1266610" y="290716"/>
                </a:cubicBezTo>
                <a:cubicBezTo>
                  <a:pt x="1090269" y="295413"/>
                  <a:pt x="976195" y="266164"/>
                  <a:pt x="844407" y="290716"/>
                </a:cubicBezTo>
                <a:cubicBezTo>
                  <a:pt x="712619" y="315268"/>
                  <a:pt x="620509" y="282033"/>
                  <a:pt x="460202" y="290716"/>
                </a:cubicBezTo>
                <a:cubicBezTo>
                  <a:pt x="299896" y="299399"/>
                  <a:pt x="177647" y="282308"/>
                  <a:pt x="0" y="290716"/>
                </a:cubicBezTo>
                <a:cubicBezTo>
                  <a:pt x="-15174" y="212558"/>
                  <a:pt x="22205" y="94910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06782381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8BA3B83-295F-48E0-882E-FCF1E1023901}"/>
              </a:ext>
            </a:extLst>
          </p:cNvPr>
          <p:cNvSpPr/>
          <p:nvPr/>
        </p:nvSpPr>
        <p:spPr>
          <a:xfrm>
            <a:off x="10781380" y="2233926"/>
            <a:ext cx="409860" cy="161605"/>
          </a:xfrm>
          <a:custGeom>
            <a:avLst/>
            <a:gdLst>
              <a:gd name="connsiteX0" fmla="*/ 0 w 409860"/>
              <a:gd name="connsiteY0" fmla="*/ 0 h 161605"/>
              <a:gd name="connsiteX1" fmla="*/ 409860 w 409860"/>
              <a:gd name="connsiteY1" fmla="*/ 0 h 161605"/>
              <a:gd name="connsiteX2" fmla="*/ 409860 w 409860"/>
              <a:gd name="connsiteY2" fmla="*/ 161605 h 161605"/>
              <a:gd name="connsiteX3" fmla="*/ 0 w 409860"/>
              <a:gd name="connsiteY3" fmla="*/ 161605 h 161605"/>
              <a:gd name="connsiteX4" fmla="*/ 0 w 409860"/>
              <a:gd name="connsiteY4" fmla="*/ 0 h 161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860" h="161605" extrusionOk="0">
                <a:moveTo>
                  <a:pt x="0" y="0"/>
                </a:moveTo>
                <a:cubicBezTo>
                  <a:pt x="202871" y="-38535"/>
                  <a:pt x="290704" y="24886"/>
                  <a:pt x="409860" y="0"/>
                </a:cubicBezTo>
                <a:cubicBezTo>
                  <a:pt x="422084" y="36216"/>
                  <a:pt x="398151" y="122673"/>
                  <a:pt x="409860" y="161605"/>
                </a:cubicBezTo>
                <a:cubicBezTo>
                  <a:pt x="298119" y="186199"/>
                  <a:pt x="203162" y="146028"/>
                  <a:pt x="0" y="161605"/>
                </a:cubicBezTo>
                <a:cubicBezTo>
                  <a:pt x="-15051" y="122764"/>
                  <a:pt x="2131" y="38196"/>
                  <a:pt x="0" y="0"/>
                </a:cubicBezTo>
                <a:close/>
              </a:path>
            </a:pathLst>
          </a:custGeom>
          <a:noFill/>
          <a:ln w="28575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06782381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915A9D4-4AB6-4157-84BB-821BC4F647B5}"/>
              </a:ext>
            </a:extLst>
          </p:cNvPr>
          <p:cNvCxnSpPr>
            <a:cxnSpLocks/>
            <a:stCxn id="48" idx="1"/>
          </p:cNvCxnSpPr>
          <p:nvPr/>
        </p:nvCxnSpPr>
        <p:spPr>
          <a:xfrm flipH="1">
            <a:off x="7868310" y="2314729"/>
            <a:ext cx="2913070" cy="102632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55C6AC26-E3E6-4543-950A-4212F07CB5E7}"/>
              </a:ext>
            </a:extLst>
          </p:cNvPr>
          <p:cNvCxnSpPr/>
          <p:nvPr/>
        </p:nvCxnSpPr>
        <p:spPr>
          <a:xfrm>
            <a:off x="1218667" y="4412498"/>
            <a:ext cx="7068619" cy="0"/>
          </a:xfrm>
          <a:prstGeom prst="line">
            <a:avLst/>
          </a:prstGeom>
          <a:ln w="38100">
            <a:solidFill>
              <a:srgbClr val="2F2E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4D23779-B090-4A57-BC73-43B00F743470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7868310" y="2774029"/>
            <a:ext cx="4923834" cy="2724435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Google Shape;113;g112e3eae7c5_0_386">
            <a:extLst>
              <a:ext uri="{FF2B5EF4-FFF2-40B4-BE49-F238E27FC236}">
                <a16:creationId xmlns:a16="http://schemas.microsoft.com/office/drawing/2014/main" id="{9A14E2C9-6806-4C66-AA39-B2A88B40DADD}"/>
              </a:ext>
            </a:extLst>
          </p:cNvPr>
          <p:cNvSpPr txBox="1"/>
          <p:nvPr/>
        </p:nvSpPr>
        <p:spPr>
          <a:xfrm>
            <a:off x="2316142" y="5143500"/>
            <a:ext cx="503676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해당 카테고리의 판매중인 상품의 개수를 출력</a:t>
            </a:r>
            <a:endParaRPr sz="1800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6897330-E1F9-4AB6-8B0B-D21E8EC9EB97}"/>
              </a:ext>
            </a:extLst>
          </p:cNvPr>
          <p:cNvGrpSpPr/>
          <p:nvPr/>
        </p:nvGrpSpPr>
        <p:grpSpPr>
          <a:xfrm>
            <a:off x="1218667" y="2380925"/>
            <a:ext cx="6476926" cy="1743276"/>
            <a:chOff x="1218667" y="1795362"/>
            <a:chExt cx="6476926" cy="1743276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CDE83086-200B-45C3-A7D8-55C4C4800D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583" t="18330" r="74000" b="63408"/>
            <a:stretch/>
          </p:blipFill>
          <p:spPr>
            <a:xfrm>
              <a:off x="1218667" y="1795362"/>
              <a:ext cx="1561445" cy="1743276"/>
            </a:xfrm>
            <a:prstGeom prst="rect">
              <a:avLst/>
            </a:prstGeom>
          </p:spPr>
        </p:pic>
        <p:sp>
          <p:nvSpPr>
            <p:cNvPr id="51" name="Google Shape;113;g112e3eae7c5_0_386">
              <a:extLst>
                <a:ext uri="{FF2B5EF4-FFF2-40B4-BE49-F238E27FC236}">
                  <a16:creationId xmlns:a16="http://schemas.microsoft.com/office/drawing/2014/main" id="{0E349291-2851-4D9D-8017-D4F3A12445D3}"/>
                </a:ext>
              </a:extLst>
            </p:cNvPr>
            <p:cNvSpPr txBox="1"/>
            <p:nvPr/>
          </p:nvSpPr>
          <p:spPr>
            <a:xfrm>
              <a:off x="2658827" y="2473128"/>
              <a:ext cx="5036766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카테고리 클릭 시 해당 상품 목록 페이지로 이동</a:t>
              </a:r>
              <a:endParaRPr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endParaRPr>
            </a:p>
          </p:txBody>
        </p:sp>
      </p:grp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6BF24E45-9CDD-41EE-85B3-E87E0DDDB814}"/>
              </a:ext>
            </a:extLst>
          </p:cNvPr>
          <p:cNvCxnSpPr/>
          <p:nvPr/>
        </p:nvCxnSpPr>
        <p:spPr>
          <a:xfrm>
            <a:off x="1218667" y="6498473"/>
            <a:ext cx="7068619" cy="0"/>
          </a:xfrm>
          <a:prstGeom prst="line">
            <a:avLst/>
          </a:prstGeom>
          <a:ln w="38100">
            <a:solidFill>
              <a:srgbClr val="2F2E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7F03E8-2BC0-48C1-A0D9-50D1E64F0885}"/>
              </a:ext>
            </a:extLst>
          </p:cNvPr>
          <p:cNvSpPr/>
          <p:nvPr/>
        </p:nvSpPr>
        <p:spPr>
          <a:xfrm>
            <a:off x="12758807" y="5851958"/>
            <a:ext cx="1266610" cy="427815"/>
          </a:xfrm>
          <a:custGeom>
            <a:avLst/>
            <a:gdLst>
              <a:gd name="connsiteX0" fmla="*/ 0 w 1266610"/>
              <a:gd name="connsiteY0" fmla="*/ 0 h 427815"/>
              <a:gd name="connsiteX1" fmla="*/ 434869 w 1266610"/>
              <a:gd name="connsiteY1" fmla="*/ 0 h 427815"/>
              <a:gd name="connsiteX2" fmla="*/ 819074 w 1266610"/>
              <a:gd name="connsiteY2" fmla="*/ 0 h 427815"/>
              <a:gd name="connsiteX3" fmla="*/ 1266610 w 1266610"/>
              <a:gd name="connsiteY3" fmla="*/ 0 h 427815"/>
              <a:gd name="connsiteX4" fmla="*/ 1266610 w 1266610"/>
              <a:gd name="connsiteY4" fmla="*/ 427815 h 427815"/>
              <a:gd name="connsiteX5" fmla="*/ 844407 w 1266610"/>
              <a:gd name="connsiteY5" fmla="*/ 427815 h 427815"/>
              <a:gd name="connsiteX6" fmla="*/ 460202 w 1266610"/>
              <a:gd name="connsiteY6" fmla="*/ 427815 h 427815"/>
              <a:gd name="connsiteX7" fmla="*/ 0 w 1266610"/>
              <a:gd name="connsiteY7" fmla="*/ 427815 h 427815"/>
              <a:gd name="connsiteX8" fmla="*/ 0 w 1266610"/>
              <a:gd name="connsiteY8" fmla="*/ 0 h 42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6610" h="427815" extrusionOk="0">
                <a:moveTo>
                  <a:pt x="0" y="0"/>
                </a:moveTo>
                <a:cubicBezTo>
                  <a:pt x="169898" y="-29743"/>
                  <a:pt x="241650" y="41629"/>
                  <a:pt x="434869" y="0"/>
                </a:cubicBezTo>
                <a:cubicBezTo>
                  <a:pt x="628088" y="-41629"/>
                  <a:pt x="737322" y="1962"/>
                  <a:pt x="819074" y="0"/>
                </a:cubicBezTo>
                <a:cubicBezTo>
                  <a:pt x="900827" y="-1962"/>
                  <a:pt x="1149148" y="26285"/>
                  <a:pt x="1266610" y="0"/>
                </a:cubicBezTo>
                <a:cubicBezTo>
                  <a:pt x="1300712" y="125213"/>
                  <a:pt x="1228990" y="231792"/>
                  <a:pt x="1266610" y="427815"/>
                </a:cubicBezTo>
                <a:cubicBezTo>
                  <a:pt x="1090269" y="432512"/>
                  <a:pt x="976195" y="403263"/>
                  <a:pt x="844407" y="427815"/>
                </a:cubicBezTo>
                <a:cubicBezTo>
                  <a:pt x="712619" y="452367"/>
                  <a:pt x="620509" y="419132"/>
                  <a:pt x="460202" y="427815"/>
                </a:cubicBezTo>
                <a:cubicBezTo>
                  <a:pt x="299896" y="436498"/>
                  <a:pt x="177647" y="419407"/>
                  <a:pt x="0" y="427815"/>
                </a:cubicBezTo>
                <a:cubicBezTo>
                  <a:pt x="-34182" y="271547"/>
                  <a:pt x="47425" y="114098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06782381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A3D7F4D9-6811-4071-81C7-E78CF49EFCD5}"/>
              </a:ext>
            </a:extLst>
          </p:cNvPr>
          <p:cNvCxnSpPr>
            <a:cxnSpLocks/>
          </p:cNvCxnSpPr>
          <p:nvPr/>
        </p:nvCxnSpPr>
        <p:spPr>
          <a:xfrm flipH="1">
            <a:off x="7986713" y="6032532"/>
            <a:ext cx="4772094" cy="1792216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Google Shape;113;g112e3eae7c5_0_386">
            <a:extLst>
              <a:ext uri="{FF2B5EF4-FFF2-40B4-BE49-F238E27FC236}">
                <a16:creationId xmlns:a16="http://schemas.microsoft.com/office/drawing/2014/main" id="{AF1059F6-473E-4450-B092-67AD9D56EF34}"/>
              </a:ext>
            </a:extLst>
          </p:cNvPr>
          <p:cNvSpPr txBox="1"/>
          <p:nvPr/>
        </p:nvSpPr>
        <p:spPr>
          <a:xfrm>
            <a:off x="2316142" y="7224604"/>
            <a:ext cx="5036766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한 페이지에 상품을 </a:t>
            </a:r>
            <a:r>
              <a:rPr lang="en-US" altLang="ko-KR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8</a:t>
            </a:r>
            <a:r>
              <a:rPr lang="ko-KR" altLang="en-US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개씩 출력하는</a:t>
            </a:r>
            <a:endParaRPr lang="en-US" altLang="ko-KR" sz="1800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페이지 처리 기능 구현</a:t>
            </a:r>
            <a:endParaRPr sz="1800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572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52" y="-149068"/>
            <a:ext cx="741366" cy="1064347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7"/>
          <p:cNvSpPr txBox="1"/>
          <p:nvPr/>
        </p:nvSpPr>
        <p:spPr>
          <a:xfrm rot="5400000">
            <a:off x="-2761187" y="4819619"/>
            <a:ext cx="5949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 2022. MUSKYCODE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19" name="Google Shape;119;p7"/>
          <p:cNvSpPr/>
          <p:nvPr/>
        </p:nvSpPr>
        <p:spPr>
          <a:xfrm>
            <a:off x="8292350" y="3753663"/>
            <a:ext cx="2561100" cy="4809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7"/>
          <p:cNvSpPr/>
          <p:nvPr/>
        </p:nvSpPr>
        <p:spPr>
          <a:xfrm>
            <a:off x="11427587" y="3753651"/>
            <a:ext cx="2561100" cy="4809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7"/>
          <p:cNvSpPr/>
          <p:nvPr/>
        </p:nvSpPr>
        <p:spPr>
          <a:xfrm>
            <a:off x="14562812" y="3753663"/>
            <a:ext cx="2561100" cy="4809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7"/>
          <p:cNvSpPr/>
          <p:nvPr/>
        </p:nvSpPr>
        <p:spPr>
          <a:xfrm>
            <a:off x="5052587" y="3753663"/>
            <a:ext cx="2561100" cy="4809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7"/>
          <p:cNvSpPr/>
          <p:nvPr/>
        </p:nvSpPr>
        <p:spPr>
          <a:xfrm>
            <a:off x="1890212" y="3753651"/>
            <a:ext cx="2561100" cy="4809900"/>
          </a:xfrm>
          <a:prstGeom prst="roundRect">
            <a:avLst>
              <a:gd name="adj" fmla="val 16667"/>
            </a:avLst>
          </a:prstGeom>
          <a:solidFill>
            <a:srgbClr val="2F2E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7"/>
          <p:cNvSpPr txBox="1"/>
          <p:nvPr/>
        </p:nvSpPr>
        <p:spPr>
          <a:xfrm>
            <a:off x="1923912" y="6938411"/>
            <a:ext cx="25611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 err="1">
                <a:solidFill>
                  <a:srgbClr val="FFFFFF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로그인</a:t>
            </a:r>
            <a:r>
              <a:rPr lang="en-US" sz="3300" b="1" dirty="0">
                <a:solidFill>
                  <a:srgbClr val="FFFFFF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 </a:t>
            </a:r>
            <a:r>
              <a:rPr lang="ko-KR" altLang="en-US" sz="3300" b="1" dirty="0">
                <a:solidFill>
                  <a:srgbClr val="FFFFFF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및 </a:t>
            </a:r>
            <a:endParaRPr lang="en-US" altLang="ko-KR" sz="3300" b="1" dirty="0">
              <a:solidFill>
                <a:srgbClr val="FFFFFF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Nanum Gothic"/>
              <a:sym typeface="Nanum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 err="1">
                <a:solidFill>
                  <a:srgbClr val="FFFFFF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회원가입</a:t>
            </a:r>
            <a:r>
              <a:rPr lang="en-US" sz="3300" b="1" dirty="0">
                <a:solidFill>
                  <a:srgbClr val="FFFFFF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 </a:t>
            </a:r>
            <a:endParaRPr sz="3400" b="1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Nanum Gothic"/>
              <a:sym typeface="Nanum Gothic"/>
            </a:endParaRPr>
          </a:p>
        </p:txBody>
      </p:sp>
      <p:sp>
        <p:nvSpPr>
          <p:cNvPr id="130" name="Google Shape;130;p7"/>
          <p:cNvSpPr txBox="1"/>
          <p:nvPr/>
        </p:nvSpPr>
        <p:spPr>
          <a:xfrm>
            <a:off x="5060487" y="7094344"/>
            <a:ext cx="2561100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 err="1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마이</a:t>
            </a:r>
            <a:r>
              <a:rPr lang="en-US" sz="3300" b="1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 </a:t>
            </a:r>
            <a:r>
              <a:rPr lang="en-US" sz="3300" b="1" dirty="0" err="1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페이지</a:t>
            </a:r>
            <a:r>
              <a:rPr lang="en-US" sz="3300" b="1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 </a:t>
            </a:r>
            <a:endParaRPr sz="3400" b="1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Nanum Gothic"/>
              <a:sym typeface="Nanum Gothic"/>
            </a:endParaRPr>
          </a:p>
        </p:txBody>
      </p:sp>
      <p:sp>
        <p:nvSpPr>
          <p:cNvPr id="131" name="Google Shape;131;p7"/>
          <p:cNvSpPr txBox="1"/>
          <p:nvPr/>
        </p:nvSpPr>
        <p:spPr>
          <a:xfrm>
            <a:off x="8260887" y="6938411"/>
            <a:ext cx="25611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 err="1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주문</a:t>
            </a:r>
            <a:r>
              <a:rPr lang="en-US" sz="3300" b="1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 </a:t>
            </a:r>
            <a:r>
              <a:rPr lang="ko-KR" altLang="en-US" sz="3300" b="1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및</a:t>
            </a:r>
            <a:endParaRPr sz="3300" b="1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Nanum Gothic"/>
              <a:sym typeface="Nanum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 err="1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장바구니</a:t>
            </a:r>
            <a:endParaRPr sz="3300" b="1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Nanum Gothic"/>
              <a:sym typeface="Nanum Gothic"/>
            </a:endParaRPr>
          </a:p>
        </p:txBody>
      </p:sp>
      <p:sp>
        <p:nvSpPr>
          <p:cNvPr id="132" name="Google Shape;132;p7"/>
          <p:cNvSpPr txBox="1"/>
          <p:nvPr/>
        </p:nvSpPr>
        <p:spPr>
          <a:xfrm>
            <a:off x="11461287" y="7094344"/>
            <a:ext cx="2561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 err="1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게시판</a:t>
            </a:r>
            <a:r>
              <a:rPr lang="en-US" sz="3300" b="1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 </a:t>
            </a:r>
            <a:endParaRPr sz="3400" b="1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Nanum Gothic"/>
              <a:sym typeface="Nanum Gothic"/>
            </a:endParaRPr>
          </a:p>
        </p:txBody>
      </p:sp>
      <p:sp>
        <p:nvSpPr>
          <p:cNvPr id="133" name="Google Shape;133;p7"/>
          <p:cNvSpPr txBox="1"/>
          <p:nvPr/>
        </p:nvSpPr>
        <p:spPr>
          <a:xfrm>
            <a:off x="14529112" y="6840428"/>
            <a:ext cx="25611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 err="1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관리자</a:t>
            </a:r>
            <a:endParaRPr lang="en-US" sz="3300" b="1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Nanum Gothic"/>
              <a:sym typeface="Nanum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 err="1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Nanum Gothic"/>
                <a:sym typeface="Nanum Gothic"/>
              </a:rPr>
              <a:t>페이지</a:t>
            </a:r>
            <a:endParaRPr sz="3400" b="1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Nanum Gothic"/>
              <a:sym typeface="Nanum Gothic"/>
            </a:endParaRPr>
          </a:p>
        </p:txBody>
      </p:sp>
      <p:pic>
        <p:nvPicPr>
          <p:cNvPr id="134" name="Google Shape;13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4012" y="3753651"/>
            <a:ext cx="2667575" cy="266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64212" y="3966438"/>
            <a:ext cx="2519175" cy="2513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58487" y="4134663"/>
            <a:ext cx="1953775" cy="199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62150" y="3845388"/>
            <a:ext cx="2298038" cy="229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73641" y="3737838"/>
            <a:ext cx="2519175" cy="2513158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000000">
                <a:alpha val="50000"/>
              </a:srgbClr>
            </a:outerShdw>
          </a:effectLst>
        </p:spPr>
      </p:pic>
      <p:sp>
        <p:nvSpPr>
          <p:cNvPr id="23" name="Google Shape;113;g112e3eae7c5_0_386">
            <a:extLst>
              <a:ext uri="{FF2B5EF4-FFF2-40B4-BE49-F238E27FC236}">
                <a16:creationId xmlns:a16="http://schemas.microsoft.com/office/drawing/2014/main" id="{A48AD630-E0CE-417E-9D03-C1E5ED775946}"/>
              </a:ext>
            </a:extLst>
          </p:cNvPr>
          <p:cNvSpPr txBox="1"/>
          <p:nvPr/>
        </p:nvSpPr>
        <p:spPr>
          <a:xfrm>
            <a:off x="1581947" y="1723437"/>
            <a:ext cx="7447754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rgbClr val="2F2E4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 01. </a:t>
            </a:r>
            <a:r>
              <a:rPr lang="ko-KR" altLang="en-US" sz="5400" dirty="0">
                <a:solidFill>
                  <a:srgbClr val="2F2E4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로그인 및 회원가입</a:t>
            </a:r>
            <a:endParaRPr lang="en-US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2454071-10A8-4C1F-8D65-6F8F5BE1FD0B}"/>
              </a:ext>
            </a:extLst>
          </p:cNvPr>
          <p:cNvGrpSpPr/>
          <p:nvPr/>
        </p:nvGrpSpPr>
        <p:grpSpPr>
          <a:xfrm>
            <a:off x="201325" y="8781395"/>
            <a:ext cx="998700" cy="878232"/>
            <a:chOff x="201325" y="8781395"/>
            <a:chExt cx="998700" cy="878232"/>
          </a:xfrm>
        </p:grpSpPr>
        <p:pic>
          <p:nvPicPr>
            <p:cNvPr id="27" name="Google Shape;109;g112e3eae7c5_0_386">
              <a:extLst>
                <a:ext uri="{FF2B5EF4-FFF2-40B4-BE49-F238E27FC236}">
                  <a16:creationId xmlns:a16="http://schemas.microsoft.com/office/drawing/2014/main" id="{148654AF-48F0-4E4E-8734-FA5026DF2A21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32588" y="8781395"/>
              <a:ext cx="755280" cy="8782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" name="Google Shape;110;g112e3eae7c5_0_386">
              <a:extLst>
                <a:ext uri="{FF2B5EF4-FFF2-40B4-BE49-F238E27FC236}">
                  <a16:creationId xmlns:a16="http://schemas.microsoft.com/office/drawing/2014/main" id="{9B3798D0-8E19-40FF-9749-F9BCF9FC4D37}"/>
                </a:ext>
              </a:extLst>
            </p:cNvPr>
            <p:cNvSpPr txBox="1"/>
            <p:nvPr/>
          </p:nvSpPr>
          <p:spPr>
            <a:xfrm>
              <a:off x="201325" y="9050077"/>
              <a:ext cx="9987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dirty="0">
                  <a:solidFill>
                    <a:srgbClr val="2F86ED"/>
                  </a:solidFill>
                  <a:latin typeface="Arial"/>
                  <a:ea typeface="Arial"/>
                  <a:cs typeface="Arial"/>
                  <a:sym typeface="Arial"/>
                </a:rPr>
                <a:t>05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g112e3eae7c5_0_3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52" y="-149068"/>
            <a:ext cx="741366" cy="1064347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112e3eae7c5_0_322"/>
          <p:cNvSpPr txBox="1"/>
          <p:nvPr/>
        </p:nvSpPr>
        <p:spPr>
          <a:xfrm rot="5400000">
            <a:off x="-2761187" y="4819619"/>
            <a:ext cx="5949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 2022. MUSKYCODE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63FADF-0A0F-4675-A71A-B89B8ADABAF1}"/>
              </a:ext>
            </a:extLst>
          </p:cNvPr>
          <p:cNvSpPr/>
          <p:nvPr/>
        </p:nvSpPr>
        <p:spPr>
          <a:xfrm>
            <a:off x="1087868" y="572225"/>
            <a:ext cx="3798457" cy="103490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Google Shape;113;g112e3eae7c5_0_386">
            <a:extLst>
              <a:ext uri="{FF2B5EF4-FFF2-40B4-BE49-F238E27FC236}">
                <a16:creationId xmlns:a16="http://schemas.microsoft.com/office/drawing/2014/main" id="{1D232EDB-9893-47A5-A7FD-952EA0A46761}"/>
              </a:ext>
            </a:extLst>
          </p:cNvPr>
          <p:cNvSpPr txBox="1"/>
          <p:nvPr/>
        </p:nvSpPr>
        <p:spPr>
          <a:xfrm>
            <a:off x="1087867" y="293769"/>
            <a:ext cx="5297693" cy="109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dirty="0">
                <a:solidFill>
                  <a:srgbClr val="2F2E40"/>
                </a:solidFill>
                <a:latin typeface="Calibri"/>
                <a:ea typeface="Calibri"/>
                <a:cs typeface="Calibri"/>
                <a:sym typeface="Calibri"/>
              </a:rPr>
              <a:t>Join Page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5860AB7-B818-490B-8A16-F24258211F36}"/>
              </a:ext>
            </a:extLst>
          </p:cNvPr>
          <p:cNvGrpSpPr/>
          <p:nvPr/>
        </p:nvGrpSpPr>
        <p:grpSpPr>
          <a:xfrm>
            <a:off x="1237171" y="1969176"/>
            <a:ext cx="6105151" cy="7745599"/>
            <a:chOff x="1209548" y="1744802"/>
            <a:chExt cx="6105151" cy="774559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DA4DE62-D350-40C6-B805-75ADC4FEA984}"/>
                </a:ext>
              </a:extLst>
            </p:cNvPr>
            <p:cNvGrpSpPr/>
            <p:nvPr/>
          </p:nvGrpSpPr>
          <p:grpSpPr>
            <a:xfrm>
              <a:off x="1331288" y="2154139"/>
              <a:ext cx="5983411" cy="7336262"/>
              <a:chOff x="1442979" y="2050490"/>
              <a:chExt cx="6718043" cy="8236995"/>
            </a:xfrm>
          </p:grpSpPr>
          <p:pic>
            <p:nvPicPr>
              <p:cNvPr id="143" name="Google Shape;143;g112e3eae7c5_0_322"/>
              <p:cNvPicPr preferRelativeResize="0"/>
              <p:nvPr/>
            </p:nvPicPr>
            <p:blipFill rotWithShape="1">
              <a:blip r:embed="rId4">
                <a:alphaModFix/>
              </a:blip>
              <a:srcRect l="22571" t="15400" r="21287" b="-720"/>
              <a:stretch/>
            </p:blipFill>
            <p:spPr>
              <a:xfrm>
                <a:off x="1442979" y="2050490"/>
                <a:ext cx="6718043" cy="449149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0B450DA4-0D39-4F9F-930B-CF4790F62D30}"/>
                  </a:ext>
                </a:extLst>
              </p:cNvPr>
              <p:cNvGrpSpPr/>
              <p:nvPr/>
            </p:nvGrpSpPr>
            <p:grpSpPr>
              <a:xfrm>
                <a:off x="2885030" y="6469543"/>
                <a:ext cx="3833940" cy="3817942"/>
                <a:chOff x="4213639" y="-1146870"/>
                <a:chExt cx="9875011" cy="8512997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AE8F4EAE-DCF5-4325-BC00-C19E0D9979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2500" t="38195" r="24265" b="6098"/>
                <a:stretch/>
              </p:blipFill>
              <p:spPr>
                <a:xfrm>
                  <a:off x="4213639" y="-1146870"/>
                  <a:ext cx="9745249" cy="5730565"/>
                </a:xfrm>
                <a:prstGeom prst="rect">
                  <a:avLst/>
                </a:prstGeom>
              </p:spPr>
            </p:pic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DCE61DA9-35C8-4B4F-98F5-2F5EC430B0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22500" t="45094" r="23516" b="24411"/>
                <a:stretch/>
              </p:blipFill>
              <p:spPr>
                <a:xfrm>
                  <a:off x="4227928" y="4229100"/>
                  <a:ext cx="9860722" cy="3137027"/>
                </a:xfrm>
                <a:prstGeom prst="rect">
                  <a:avLst/>
                </a:prstGeom>
              </p:spPr>
            </p:pic>
          </p:grpSp>
        </p:grp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6C5AF55-1CEE-4FB6-B294-D8F0F0A79B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-169" t="12769" r="1003" b="73992"/>
            <a:stretch/>
          </p:blipFill>
          <p:spPr>
            <a:xfrm>
              <a:off x="1209548" y="1744802"/>
              <a:ext cx="5983411" cy="490256"/>
            </a:xfrm>
            <a:prstGeom prst="rect">
              <a:avLst/>
            </a:prstGeom>
          </p:spPr>
        </p:pic>
      </p:grp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1131BAE-1F4A-4C3B-918C-988C0A98BC1F}"/>
              </a:ext>
            </a:extLst>
          </p:cNvPr>
          <p:cNvCxnSpPr>
            <a:cxnSpLocks/>
          </p:cNvCxnSpPr>
          <p:nvPr/>
        </p:nvCxnSpPr>
        <p:spPr>
          <a:xfrm flipV="1">
            <a:off x="3686173" y="2002134"/>
            <a:ext cx="5757865" cy="126956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754DBB1-BCFC-4894-90EF-9B990BE3D432}"/>
              </a:ext>
            </a:extLst>
          </p:cNvPr>
          <p:cNvSpPr/>
          <p:nvPr/>
        </p:nvSpPr>
        <p:spPr>
          <a:xfrm>
            <a:off x="2929944" y="3142965"/>
            <a:ext cx="756229" cy="257461"/>
          </a:xfrm>
          <a:custGeom>
            <a:avLst/>
            <a:gdLst>
              <a:gd name="connsiteX0" fmla="*/ 0 w 756229"/>
              <a:gd name="connsiteY0" fmla="*/ 0 h 257461"/>
              <a:gd name="connsiteX1" fmla="*/ 385677 w 756229"/>
              <a:gd name="connsiteY1" fmla="*/ 0 h 257461"/>
              <a:gd name="connsiteX2" fmla="*/ 756229 w 756229"/>
              <a:gd name="connsiteY2" fmla="*/ 0 h 257461"/>
              <a:gd name="connsiteX3" fmla="*/ 756229 w 756229"/>
              <a:gd name="connsiteY3" fmla="*/ 257461 h 257461"/>
              <a:gd name="connsiteX4" fmla="*/ 400801 w 756229"/>
              <a:gd name="connsiteY4" fmla="*/ 257461 h 257461"/>
              <a:gd name="connsiteX5" fmla="*/ 0 w 756229"/>
              <a:gd name="connsiteY5" fmla="*/ 257461 h 257461"/>
              <a:gd name="connsiteX6" fmla="*/ 0 w 756229"/>
              <a:gd name="connsiteY6" fmla="*/ 0 h 25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6229" h="257461" extrusionOk="0">
                <a:moveTo>
                  <a:pt x="0" y="0"/>
                </a:moveTo>
                <a:cubicBezTo>
                  <a:pt x="127962" y="-24846"/>
                  <a:pt x="221336" y="18131"/>
                  <a:pt x="385677" y="0"/>
                </a:cubicBezTo>
                <a:cubicBezTo>
                  <a:pt x="550018" y="-18131"/>
                  <a:pt x="671104" y="43847"/>
                  <a:pt x="756229" y="0"/>
                </a:cubicBezTo>
                <a:cubicBezTo>
                  <a:pt x="769020" y="108440"/>
                  <a:pt x="734283" y="153019"/>
                  <a:pt x="756229" y="257461"/>
                </a:cubicBezTo>
                <a:cubicBezTo>
                  <a:pt x="609205" y="290778"/>
                  <a:pt x="537889" y="236504"/>
                  <a:pt x="400801" y="257461"/>
                </a:cubicBezTo>
                <a:cubicBezTo>
                  <a:pt x="263713" y="278418"/>
                  <a:pt x="111290" y="233842"/>
                  <a:pt x="0" y="257461"/>
                </a:cubicBezTo>
                <a:cubicBezTo>
                  <a:pt x="-15029" y="149919"/>
                  <a:pt x="28034" y="75656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06782381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DA63750-33EB-489B-B87A-D85E2399A71A}"/>
              </a:ext>
            </a:extLst>
          </p:cNvPr>
          <p:cNvGrpSpPr/>
          <p:nvPr/>
        </p:nvGrpSpPr>
        <p:grpSpPr>
          <a:xfrm>
            <a:off x="10642364" y="703770"/>
            <a:ext cx="5036766" cy="2403210"/>
            <a:chOff x="10613789" y="840053"/>
            <a:chExt cx="5036766" cy="240321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843485F-28EF-4099-8E5C-ECDFB3A0D24B}"/>
                </a:ext>
              </a:extLst>
            </p:cNvPr>
            <p:cNvGrpSpPr/>
            <p:nvPr/>
          </p:nvGrpSpPr>
          <p:grpSpPr>
            <a:xfrm>
              <a:off x="10613789" y="840053"/>
              <a:ext cx="5036766" cy="2403210"/>
              <a:chOff x="10258932" y="840053"/>
              <a:chExt cx="5036766" cy="2403210"/>
            </a:xfrm>
          </p:grpSpPr>
          <p:pic>
            <p:nvPicPr>
              <p:cNvPr id="152" name="Google Shape;152;g112e3eae7c5_0_322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10827551" y="840053"/>
                <a:ext cx="3798457" cy="150041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" name="Google Shape;113;g112e3eae7c5_0_386">
                <a:extLst>
                  <a:ext uri="{FF2B5EF4-FFF2-40B4-BE49-F238E27FC236}">
                    <a16:creationId xmlns:a16="http://schemas.microsoft.com/office/drawing/2014/main" id="{90A93C2D-07A1-4F2D-AFAB-C1E3A74E232D}"/>
                  </a:ext>
                </a:extLst>
              </p:cNvPr>
              <p:cNvSpPr txBox="1"/>
              <p:nvPr/>
            </p:nvSpPr>
            <p:spPr>
              <a:xfrm>
                <a:off x="10258932" y="2319974"/>
                <a:ext cx="5036766" cy="9232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800" dirty="0">
                    <a:solidFill>
                      <a:srgbClr val="FFC000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  <a:cs typeface="Calibri"/>
                    <a:sym typeface="Calibri"/>
                  </a:rPr>
                  <a:t>아이디 중복 검사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  <a:cs typeface="Calibri"/>
                    <a:sym typeface="Calibri"/>
                  </a:rPr>
                  <a:t>를 하지 않을 경우</a:t>
                </a:r>
                <a:endParaRPr lang="en-US" altLang="ko-KR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800" dirty="0">
                    <a:solidFill>
                      <a:schemeClr val="dk1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  <a:cs typeface="Calibri"/>
                    <a:sym typeface="Calibri"/>
                  </a:rPr>
                  <a:t>에러 메시지</a:t>
                </a:r>
                <a:r>
                  <a:rPr lang="en-US" altLang="ko-KR" sz="1800" dirty="0">
                    <a:solidFill>
                      <a:schemeClr val="dk1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  <a:cs typeface="Calibri"/>
                    <a:sym typeface="Calibri"/>
                  </a:rPr>
                  <a:t>[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  <a:cs typeface="Calibri"/>
                    <a:sym typeface="Calibri"/>
                  </a:rPr>
                  <a:t>　　　　　　　　　　</a:t>
                </a:r>
                <a:r>
                  <a:rPr lang="en-US" altLang="ko-KR" sz="1800" dirty="0">
                    <a:solidFill>
                      <a:schemeClr val="dk1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  <a:cs typeface="Calibri"/>
                    <a:sym typeface="Calibri"/>
                  </a:rPr>
                  <a:t>]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  <a:cs typeface="Calibri"/>
                    <a:sym typeface="Calibri"/>
                  </a:rPr>
                  <a:t>출력</a:t>
                </a:r>
                <a:endParaRPr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endParaRPr>
              </a:p>
            </p:txBody>
          </p:sp>
        </p:grp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A74A34F-D9A8-498A-85E9-FA8F2C579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511585" y="2895300"/>
              <a:ext cx="1950889" cy="190517"/>
            </a:xfrm>
            <a:prstGeom prst="rect">
              <a:avLst/>
            </a:prstGeom>
          </p:spPr>
        </p:pic>
      </p:grp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27535B7-7199-43C2-A348-AB05B8F965D0}"/>
              </a:ext>
            </a:extLst>
          </p:cNvPr>
          <p:cNvCxnSpPr>
            <a:cxnSpLocks/>
          </p:cNvCxnSpPr>
          <p:nvPr/>
        </p:nvCxnSpPr>
        <p:spPr>
          <a:xfrm>
            <a:off x="9484936" y="3400426"/>
            <a:ext cx="7917261" cy="0"/>
          </a:xfrm>
          <a:prstGeom prst="line">
            <a:avLst/>
          </a:prstGeom>
          <a:ln w="38100">
            <a:solidFill>
              <a:srgbClr val="2F2E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17ACDE20-114C-468F-89D4-D0259FC90D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20486" y="3812575"/>
            <a:ext cx="2791108" cy="2581217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98CB57-7F01-44DF-B404-12F721A3C9B4}"/>
              </a:ext>
            </a:extLst>
          </p:cNvPr>
          <p:cNvSpPr/>
          <p:nvPr/>
        </p:nvSpPr>
        <p:spPr>
          <a:xfrm>
            <a:off x="2446743" y="5240119"/>
            <a:ext cx="756229" cy="257461"/>
          </a:xfrm>
          <a:custGeom>
            <a:avLst/>
            <a:gdLst>
              <a:gd name="connsiteX0" fmla="*/ 0 w 756229"/>
              <a:gd name="connsiteY0" fmla="*/ 0 h 257461"/>
              <a:gd name="connsiteX1" fmla="*/ 385677 w 756229"/>
              <a:gd name="connsiteY1" fmla="*/ 0 h 257461"/>
              <a:gd name="connsiteX2" fmla="*/ 756229 w 756229"/>
              <a:gd name="connsiteY2" fmla="*/ 0 h 257461"/>
              <a:gd name="connsiteX3" fmla="*/ 756229 w 756229"/>
              <a:gd name="connsiteY3" fmla="*/ 257461 h 257461"/>
              <a:gd name="connsiteX4" fmla="*/ 400801 w 756229"/>
              <a:gd name="connsiteY4" fmla="*/ 257461 h 257461"/>
              <a:gd name="connsiteX5" fmla="*/ 0 w 756229"/>
              <a:gd name="connsiteY5" fmla="*/ 257461 h 257461"/>
              <a:gd name="connsiteX6" fmla="*/ 0 w 756229"/>
              <a:gd name="connsiteY6" fmla="*/ 0 h 25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6229" h="257461" extrusionOk="0">
                <a:moveTo>
                  <a:pt x="0" y="0"/>
                </a:moveTo>
                <a:cubicBezTo>
                  <a:pt x="127962" y="-24846"/>
                  <a:pt x="221336" y="18131"/>
                  <a:pt x="385677" y="0"/>
                </a:cubicBezTo>
                <a:cubicBezTo>
                  <a:pt x="550018" y="-18131"/>
                  <a:pt x="671104" y="43847"/>
                  <a:pt x="756229" y="0"/>
                </a:cubicBezTo>
                <a:cubicBezTo>
                  <a:pt x="769020" y="108440"/>
                  <a:pt x="734283" y="153019"/>
                  <a:pt x="756229" y="257461"/>
                </a:cubicBezTo>
                <a:cubicBezTo>
                  <a:pt x="609205" y="290778"/>
                  <a:pt x="537889" y="236504"/>
                  <a:pt x="400801" y="257461"/>
                </a:cubicBezTo>
                <a:cubicBezTo>
                  <a:pt x="263713" y="278418"/>
                  <a:pt x="111290" y="233842"/>
                  <a:pt x="0" y="257461"/>
                </a:cubicBezTo>
                <a:cubicBezTo>
                  <a:pt x="-15029" y="149919"/>
                  <a:pt x="28034" y="75656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06782381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6B2231C-86C2-4F9D-89D1-2459A5FEE7DA}"/>
              </a:ext>
            </a:extLst>
          </p:cNvPr>
          <p:cNvCxnSpPr>
            <a:cxnSpLocks/>
          </p:cNvCxnSpPr>
          <p:nvPr/>
        </p:nvCxnSpPr>
        <p:spPr>
          <a:xfrm flipV="1">
            <a:off x="3231548" y="5142864"/>
            <a:ext cx="6008570" cy="225985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Google Shape;113;g112e3eae7c5_0_386">
            <a:extLst>
              <a:ext uri="{FF2B5EF4-FFF2-40B4-BE49-F238E27FC236}">
                <a16:creationId xmlns:a16="http://schemas.microsoft.com/office/drawing/2014/main" id="{389D47E5-BD36-42DE-B4C1-8ECD812756CD}"/>
              </a:ext>
            </a:extLst>
          </p:cNvPr>
          <p:cNvSpPr txBox="1"/>
          <p:nvPr/>
        </p:nvSpPr>
        <p:spPr>
          <a:xfrm>
            <a:off x="12134970" y="4611162"/>
            <a:ext cx="574893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rgbClr val="FFC00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우편번호 검색</a:t>
            </a:r>
            <a:r>
              <a:rPr lang="ko-KR" altLang="en-US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을 클릭하여 주소를 입력하고</a:t>
            </a:r>
            <a:endParaRPr lang="en-US" altLang="ko-KR" sz="1800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해당 주소를 우편번호 </a:t>
            </a:r>
            <a:r>
              <a:rPr lang="en-US" altLang="ko-KR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/ </a:t>
            </a:r>
            <a:r>
              <a:rPr lang="ko-KR" altLang="en-US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기본주소에 넣는 기능 구현</a:t>
            </a:r>
            <a:endParaRPr lang="en-US" altLang="ko-KR" sz="1800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4D1F25E-1C9D-40B9-9FF2-906BED91E1EF}"/>
              </a:ext>
            </a:extLst>
          </p:cNvPr>
          <p:cNvCxnSpPr>
            <a:cxnSpLocks/>
          </p:cNvCxnSpPr>
          <p:nvPr/>
        </p:nvCxnSpPr>
        <p:spPr>
          <a:xfrm>
            <a:off x="9484936" y="7000876"/>
            <a:ext cx="7917261" cy="0"/>
          </a:xfrm>
          <a:prstGeom prst="line">
            <a:avLst/>
          </a:prstGeom>
          <a:ln w="38100">
            <a:solidFill>
              <a:srgbClr val="2F2E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A145E3C-9C0C-4628-B3E7-19E04E73F694}"/>
              </a:ext>
            </a:extLst>
          </p:cNvPr>
          <p:cNvSpPr/>
          <p:nvPr/>
        </p:nvSpPr>
        <p:spPr>
          <a:xfrm>
            <a:off x="2508327" y="6314333"/>
            <a:ext cx="3706735" cy="3033115"/>
          </a:xfrm>
          <a:custGeom>
            <a:avLst/>
            <a:gdLst>
              <a:gd name="connsiteX0" fmla="*/ 0 w 3706735"/>
              <a:gd name="connsiteY0" fmla="*/ 0 h 3033115"/>
              <a:gd name="connsiteX1" fmla="*/ 566601 w 3706735"/>
              <a:gd name="connsiteY1" fmla="*/ 0 h 3033115"/>
              <a:gd name="connsiteX2" fmla="*/ 984932 w 3706735"/>
              <a:gd name="connsiteY2" fmla="*/ 0 h 3033115"/>
              <a:gd name="connsiteX3" fmla="*/ 1551533 w 3706735"/>
              <a:gd name="connsiteY3" fmla="*/ 0 h 3033115"/>
              <a:gd name="connsiteX4" fmla="*/ 2006932 w 3706735"/>
              <a:gd name="connsiteY4" fmla="*/ 0 h 3033115"/>
              <a:gd name="connsiteX5" fmla="*/ 2425264 w 3706735"/>
              <a:gd name="connsiteY5" fmla="*/ 0 h 3033115"/>
              <a:gd name="connsiteX6" fmla="*/ 2917730 w 3706735"/>
              <a:gd name="connsiteY6" fmla="*/ 0 h 3033115"/>
              <a:gd name="connsiteX7" fmla="*/ 3706735 w 3706735"/>
              <a:gd name="connsiteY7" fmla="*/ 0 h 3033115"/>
              <a:gd name="connsiteX8" fmla="*/ 3706735 w 3706735"/>
              <a:gd name="connsiteY8" fmla="*/ 444857 h 3033115"/>
              <a:gd name="connsiteX9" fmla="*/ 3706735 w 3706735"/>
              <a:gd name="connsiteY9" fmla="*/ 859383 h 3033115"/>
              <a:gd name="connsiteX10" fmla="*/ 3706735 w 3706735"/>
              <a:gd name="connsiteY10" fmla="*/ 1395233 h 3033115"/>
              <a:gd name="connsiteX11" fmla="*/ 3706735 w 3706735"/>
              <a:gd name="connsiteY11" fmla="*/ 1870421 h 3033115"/>
              <a:gd name="connsiteX12" fmla="*/ 3706735 w 3706735"/>
              <a:gd name="connsiteY12" fmla="*/ 2375940 h 3033115"/>
              <a:gd name="connsiteX13" fmla="*/ 3706735 w 3706735"/>
              <a:gd name="connsiteY13" fmla="*/ 3033115 h 3033115"/>
              <a:gd name="connsiteX14" fmla="*/ 3288403 w 3706735"/>
              <a:gd name="connsiteY14" fmla="*/ 3033115 h 3033115"/>
              <a:gd name="connsiteX15" fmla="*/ 2721803 w 3706735"/>
              <a:gd name="connsiteY15" fmla="*/ 3033115 h 3033115"/>
              <a:gd name="connsiteX16" fmla="*/ 2303471 w 3706735"/>
              <a:gd name="connsiteY16" fmla="*/ 3033115 h 3033115"/>
              <a:gd name="connsiteX17" fmla="*/ 1773937 w 3706735"/>
              <a:gd name="connsiteY17" fmla="*/ 3033115 h 3033115"/>
              <a:gd name="connsiteX18" fmla="*/ 1281471 w 3706735"/>
              <a:gd name="connsiteY18" fmla="*/ 3033115 h 3033115"/>
              <a:gd name="connsiteX19" fmla="*/ 789005 w 3706735"/>
              <a:gd name="connsiteY19" fmla="*/ 3033115 h 3033115"/>
              <a:gd name="connsiteX20" fmla="*/ 0 w 3706735"/>
              <a:gd name="connsiteY20" fmla="*/ 3033115 h 3033115"/>
              <a:gd name="connsiteX21" fmla="*/ 0 w 3706735"/>
              <a:gd name="connsiteY21" fmla="*/ 2466934 h 3033115"/>
              <a:gd name="connsiteX22" fmla="*/ 0 w 3706735"/>
              <a:gd name="connsiteY22" fmla="*/ 1961414 h 3033115"/>
              <a:gd name="connsiteX23" fmla="*/ 0 w 3706735"/>
              <a:gd name="connsiteY23" fmla="*/ 1546889 h 3033115"/>
              <a:gd name="connsiteX24" fmla="*/ 0 w 3706735"/>
              <a:gd name="connsiteY24" fmla="*/ 1071701 h 3033115"/>
              <a:gd name="connsiteX25" fmla="*/ 0 w 3706735"/>
              <a:gd name="connsiteY25" fmla="*/ 596513 h 3033115"/>
              <a:gd name="connsiteX26" fmla="*/ 0 w 3706735"/>
              <a:gd name="connsiteY26" fmla="*/ 0 h 303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06735" h="3033115" extrusionOk="0">
                <a:moveTo>
                  <a:pt x="0" y="0"/>
                </a:moveTo>
                <a:cubicBezTo>
                  <a:pt x="228093" y="-26450"/>
                  <a:pt x="366104" y="32484"/>
                  <a:pt x="566601" y="0"/>
                </a:cubicBezTo>
                <a:cubicBezTo>
                  <a:pt x="767098" y="-32484"/>
                  <a:pt x="899399" y="32393"/>
                  <a:pt x="984932" y="0"/>
                </a:cubicBezTo>
                <a:cubicBezTo>
                  <a:pt x="1070465" y="-32393"/>
                  <a:pt x="1420636" y="10980"/>
                  <a:pt x="1551533" y="0"/>
                </a:cubicBezTo>
                <a:cubicBezTo>
                  <a:pt x="1682430" y="-10980"/>
                  <a:pt x="1782278" y="5033"/>
                  <a:pt x="2006932" y="0"/>
                </a:cubicBezTo>
                <a:cubicBezTo>
                  <a:pt x="2231586" y="-5033"/>
                  <a:pt x="2248118" y="6559"/>
                  <a:pt x="2425264" y="0"/>
                </a:cubicBezTo>
                <a:cubicBezTo>
                  <a:pt x="2602410" y="-6559"/>
                  <a:pt x="2800125" y="28508"/>
                  <a:pt x="2917730" y="0"/>
                </a:cubicBezTo>
                <a:cubicBezTo>
                  <a:pt x="3035335" y="-28508"/>
                  <a:pt x="3497033" y="50610"/>
                  <a:pt x="3706735" y="0"/>
                </a:cubicBezTo>
                <a:cubicBezTo>
                  <a:pt x="3725999" y="127753"/>
                  <a:pt x="3681287" y="263760"/>
                  <a:pt x="3706735" y="444857"/>
                </a:cubicBezTo>
                <a:cubicBezTo>
                  <a:pt x="3732183" y="625954"/>
                  <a:pt x="3695704" y="720769"/>
                  <a:pt x="3706735" y="859383"/>
                </a:cubicBezTo>
                <a:cubicBezTo>
                  <a:pt x="3717766" y="997997"/>
                  <a:pt x="3653609" y="1226923"/>
                  <a:pt x="3706735" y="1395233"/>
                </a:cubicBezTo>
                <a:cubicBezTo>
                  <a:pt x="3759861" y="1563543"/>
                  <a:pt x="3664553" y="1734875"/>
                  <a:pt x="3706735" y="1870421"/>
                </a:cubicBezTo>
                <a:cubicBezTo>
                  <a:pt x="3748917" y="2005967"/>
                  <a:pt x="3653525" y="2243703"/>
                  <a:pt x="3706735" y="2375940"/>
                </a:cubicBezTo>
                <a:cubicBezTo>
                  <a:pt x="3759945" y="2508177"/>
                  <a:pt x="3630135" y="2711497"/>
                  <a:pt x="3706735" y="3033115"/>
                </a:cubicBezTo>
                <a:cubicBezTo>
                  <a:pt x="3572821" y="3062030"/>
                  <a:pt x="3396809" y="2994256"/>
                  <a:pt x="3288403" y="3033115"/>
                </a:cubicBezTo>
                <a:cubicBezTo>
                  <a:pt x="3179997" y="3071974"/>
                  <a:pt x="2944647" y="2994246"/>
                  <a:pt x="2721803" y="3033115"/>
                </a:cubicBezTo>
                <a:cubicBezTo>
                  <a:pt x="2498959" y="3071984"/>
                  <a:pt x="2398013" y="3018414"/>
                  <a:pt x="2303471" y="3033115"/>
                </a:cubicBezTo>
                <a:cubicBezTo>
                  <a:pt x="2208929" y="3047816"/>
                  <a:pt x="1998595" y="2988697"/>
                  <a:pt x="1773937" y="3033115"/>
                </a:cubicBezTo>
                <a:cubicBezTo>
                  <a:pt x="1549279" y="3077533"/>
                  <a:pt x="1517323" y="2991872"/>
                  <a:pt x="1281471" y="3033115"/>
                </a:cubicBezTo>
                <a:cubicBezTo>
                  <a:pt x="1045619" y="3074358"/>
                  <a:pt x="930431" y="3022785"/>
                  <a:pt x="789005" y="3033115"/>
                </a:cubicBezTo>
                <a:cubicBezTo>
                  <a:pt x="647579" y="3043445"/>
                  <a:pt x="352505" y="3008068"/>
                  <a:pt x="0" y="3033115"/>
                </a:cubicBezTo>
                <a:cubicBezTo>
                  <a:pt x="-7459" y="2891290"/>
                  <a:pt x="50827" y="2585506"/>
                  <a:pt x="0" y="2466934"/>
                </a:cubicBezTo>
                <a:cubicBezTo>
                  <a:pt x="-50827" y="2348362"/>
                  <a:pt x="7136" y="2140043"/>
                  <a:pt x="0" y="1961414"/>
                </a:cubicBezTo>
                <a:cubicBezTo>
                  <a:pt x="-7136" y="1782785"/>
                  <a:pt x="16241" y="1659655"/>
                  <a:pt x="0" y="1546889"/>
                </a:cubicBezTo>
                <a:cubicBezTo>
                  <a:pt x="-16241" y="1434124"/>
                  <a:pt x="18947" y="1299528"/>
                  <a:pt x="0" y="1071701"/>
                </a:cubicBezTo>
                <a:cubicBezTo>
                  <a:pt x="-18947" y="843874"/>
                  <a:pt x="14846" y="774452"/>
                  <a:pt x="0" y="596513"/>
                </a:cubicBezTo>
                <a:cubicBezTo>
                  <a:pt x="-14846" y="418574"/>
                  <a:pt x="13586" y="297745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06782381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7AA05B7-F96D-44F6-8A5C-A80764C2F951}"/>
              </a:ext>
            </a:extLst>
          </p:cNvPr>
          <p:cNvCxnSpPr>
            <a:cxnSpLocks/>
          </p:cNvCxnSpPr>
          <p:nvPr/>
        </p:nvCxnSpPr>
        <p:spPr>
          <a:xfrm>
            <a:off x="6189539" y="7943882"/>
            <a:ext cx="3254499" cy="517835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3AE799A-9035-49EC-8C26-91639BB64C90}"/>
              </a:ext>
            </a:extLst>
          </p:cNvPr>
          <p:cNvGrpSpPr/>
          <p:nvPr/>
        </p:nvGrpSpPr>
        <p:grpSpPr>
          <a:xfrm>
            <a:off x="9744698" y="7458845"/>
            <a:ext cx="6832097" cy="2368685"/>
            <a:chOff x="9744698" y="7287933"/>
            <a:chExt cx="6832097" cy="2368685"/>
          </a:xfrm>
        </p:grpSpPr>
        <p:sp>
          <p:nvSpPr>
            <p:cNvPr id="55" name="Google Shape;113;g112e3eae7c5_0_386">
              <a:extLst>
                <a:ext uri="{FF2B5EF4-FFF2-40B4-BE49-F238E27FC236}">
                  <a16:creationId xmlns:a16="http://schemas.microsoft.com/office/drawing/2014/main" id="{4107A5A3-F195-4207-BB8C-EB3478EE9CDC}"/>
                </a:ext>
              </a:extLst>
            </p:cNvPr>
            <p:cNvSpPr txBox="1"/>
            <p:nvPr/>
          </p:nvSpPr>
          <p:spPr>
            <a:xfrm>
              <a:off x="9744698" y="8733329"/>
              <a:ext cx="6832097" cy="923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solidFill>
                    <a:srgbClr val="FFC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약관 동의 체크박스</a:t>
              </a:r>
              <a:r>
                <a:rPr lang="ko-KR" altLang="en-US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를 모두 체크하지 않고 </a:t>
              </a:r>
              <a:endParaRPr lang="en-US" altLang="ko-KR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회원가입 버튼을 누를 경우</a:t>
              </a:r>
              <a:r>
                <a:rPr lang="en-US" altLang="ko-KR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 </a:t>
              </a:r>
              <a:r>
                <a:rPr lang="ko-KR" altLang="en-US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메시지 박스 출력</a:t>
              </a:r>
              <a:endParaRPr lang="en-US" altLang="ko-KR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1AFFCED-DE53-4313-BC56-84ED8818730B}"/>
                </a:ext>
              </a:extLst>
            </p:cNvPr>
            <p:cNvGrpSpPr/>
            <p:nvPr/>
          </p:nvGrpSpPr>
          <p:grpSpPr>
            <a:xfrm>
              <a:off x="11082417" y="7287933"/>
              <a:ext cx="4241254" cy="1209599"/>
              <a:chOff x="11182408" y="7614205"/>
              <a:chExt cx="4241254" cy="1209599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40D3F730-60EC-4D33-99A2-B4EDD153BF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255161" y="7623055"/>
                <a:ext cx="4168501" cy="1158340"/>
              </a:xfrm>
              <a:prstGeom prst="rect">
                <a:avLst/>
              </a:prstGeom>
            </p:spPr>
          </p:pic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17C92756-D607-4B8E-9A75-290D5453A91B}"/>
                  </a:ext>
                </a:extLst>
              </p:cNvPr>
              <p:cNvSpPr/>
              <p:nvPr/>
            </p:nvSpPr>
            <p:spPr>
              <a:xfrm>
                <a:off x="11182408" y="7614205"/>
                <a:ext cx="4228901" cy="1209599"/>
              </a:xfrm>
              <a:prstGeom prst="roundRect">
                <a:avLst/>
              </a:prstGeom>
              <a:noFill/>
              <a:ln w="3175">
                <a:solidFill>
                  <a:srgbClr val="2F2E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AC1C3AD0-4EA6-4B56-8BA0-F0C264F9FACD}"/>
              </a:ext>
            </a:extLst>
          </p:cNvPr>
          <p:cNvGrpSpPr/>
          <p:nvPr/>
        </p:nvGrpSpPr>
        <p:grpSpPr>
          <a:xfrm>
            <a:off x="201325" y="8781395"/>
            <a:ext cx="998700" cy="878232"/>
            <a:chOff x="201325" y="8781395"/>
            <a:chExt cx="998700" cy="878232"/>
          </a:xfrm>
        </p:grpSpPr>
        <p:pic>
          <p:nvPicPr>
            <p:cNvPr id="63" name="Google Shape;109;g112e3eae7c5_0_386">
              <a:extLst>
                <a:ext uri="{FF2B5EF4-FFF2-40B4-BE49-F238E27FC236}">
                  <a16:creationId xmlns:a16="http://schemas.microsoft.com/office/drawing/2014/main" id="{175AD0C0-C191-4E6C-A687-942A5D852353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332588" y="8781395"/>
              <a:ext cx="755280" cy="8782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" name="Google Shape;110;g112e3eae7c5_0_386">
              <a:extLst>
                <a:ext uri="{FF2B5EF4-FFF2-40B4-BE49-F238E27FC236}">
                  <a16:creationId xmlns:a16="http://schemas.microsoft.com/office/drawing/2014/main" id="{1BD1BB7E-A441-4F28-A5FF-979904A12E1C}"/>
                </a:ext>
              </a:extLst>
            </p:cNvPr>
            <p:cNvSpPr txBox="1"/>
            <p:nvPr/>
          </p:nvSpPr>
          <p:spPr>
            <a:xfrm>
              <a:off x="201325" y="9050077"/>
              <a:ext cx="9987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dirty="0">
                  <a:solidFill>
                    <a:srgbClr val="2F86ED"/>
                  </a:solidFill>
                  <a:latin typeface="Arial"/>
                  <a:ea typeface="Arial"/>
                  <a:cs typeface="Arial"/>
                  <a:sym typeface="Arial"/>
                </a:rPr>
                <a:t>06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0006D0FF-9D3F-40B8-9FD0-BD2012E36686}"/>
              </a:ext>
            </a:extLst>
          </p:cNvPr>
          <p:cNvGrpSpPr/>
          <p:nvPr/>
        </p:nvGrpSpPr>
        <p:grpSpPr>
          <a:xfrm>
            <a:off x="1236850" y="2668675"/>
            <a:ext cx="6767227" cy="5622585"/>
            <a:chOff x="1448151" y="2165055"/>
            <a:chExt cx="4099915" cy="340643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655A6A1-8F89-4249-9191-ACE5467E6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8151" y="2165055"/>
              <a:ext cx="4099915" cy="3406435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67697FF-7CAB-4AAD-A035-88BE2BE3D31A}"/>
                </a:ext>
              </a:extLst>
            </p:cNvPr>
            <p:cNvSpPr/>
            <p:nvPr/>
          </p:nvSpPr>
          <p:spPr>
            <a:xfrm>
              <a:off x="2579369" y="5117648"/>
              <a:ext cx="636271" cy="257461"/>
            </a:xfrm>
            <a:custGeom>
              <a:avLst/>
              <a:gdLst>
                <a:gd name="connsiteX0" fmla="*/ 0 w 636271"/>
                <a:gd name="connsiteY0" fmla="*/ 0 h 257461"/>
                <a:gd name="connsiteX1" fmla="*/ 324498 w 636271"/>
                <a:gd name="connsiteY1" fmla="*/ 0 h 257461"/>
                <a:gd name="connsiteX2" fmla="*/ 636271 w 636271"/>
                <a:gd name="connsiteY2" fmla="*/ 0 h 257461"/>
                <a:gd name="connsiteX3" fmla="*/ 636271 w 636271"/>
                <a:gd name="connsiteY3" fmla="*/ 257461 h 257461"/>
                <a:gd name="connsiteX4" fmla="*/ 337224 w 636271"/>
                <a:gd name="connsiteY4" fmla="*/ 257461 h 257461"/>
                <a:gd name="connsiteX5" fmla="*/ 0 w 636271"/>
                <a:gd name="connsiteY5" fmla="*/ 257461 h 257461"/>
                <a:gd name="connsiteX6" fmla="*/ 0 w 636271"/>
                <a:gd name="connsiteY6" fmla="*/ 0 h 25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271" h="257461" extrusionOk="0">
                  <a:moveTo>
                    <a:pt x="0" y="0"/>
                  </a:moveTo>
                  <a:cubicBezTo>
                    <a:pt x="140789" y="-16204"/>
                    <a:pt x="169418" y="10484"/>
                    <a:pt x="324498" y="0"/>
                  </a:cubicBezTo>
                  <a:cubicBezTo>
                    <a:pt x="479578" y="-10484"/>
                    <a:pt x="496909" y="7505"/>
                    <a:pt x="636271" y="0"/>
                  </a:cubicBezTo>
                  <a:cubicBezTo>
                    <a:pt x="649062" y="108440"/>
                    <a:pt x="614325" y="153019"/>
                    <a:pt x="636271" y="257461"/>
                  </a:cubicBezTo>
                  <a:cubicBezTo>
                    <a:pt x="502414" y="266184"/>
                    <a:pt x="400250" y="225302"/>
                    <a:pt x="337224" y="257461"/>
                  </a:cubicBezTo>
                  <a:cubicBezTo>
                    <a:pt x="274198" y="289620"/>
                    <a:pt x="99516" y="238251"/>
                    <a:pt x="0" y="257461"/>
                  </a:cubicBezTo>
                  <a:cubicBezTo>
                    <a:pt x="-15029" y="149919"/>
                    <a:pt x="28034" y="75656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1067823815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6080D6-35F8-4631-947B-A15B4B6DE175}"/>
                </a:ext>
              </a:extLst>
            </p:cNvPr>
            <p:cNvSpPr/>
            <p:nvPr/>
          </p:nvSpPr>
          <p:spPr>
            <a:xfrm>
              <a:off x="3298334" y="5116845"/>
              <a:ext cx="636271" cy="257461"/>
            </a:xfrm>
            <a:custGeom>
              <a:avLst/>
              <a:gdLst>
                <a:gd name="connsiteX0" fmla="*/ 0 w 636271"/>
                <a:gd name="connsiteY0" fmla="*/ 0 h 257461"/>
                <a:gd name="connsiteX1" fmla="*/ 324498 w 636271"/>
                <a:gd name="connsiteY1" fmla="*/ 0 h 257461"/>
                <a:gd name="connsiteX2" fmla="*/ 636271 w 636271"/>
                <a:gd name="connsiteY2" fmla="*/ 0 h 257461"/>
                <a:gd name="connsiteX3" fmla="*/ 636271 w 636271"/>
                <a:gd name="connsiteY3" fmla="*/ 257461 h 257461"/>
                <a:gd name="connsiteX4" fmla="*/ 337224 w 636271"/>
                <a:gd name="connsiteY4" fmla="*/ 257461 h 257461"/>
                <a:gd name="connsiteX5" fmla="*/ 0 w 636271"/>
                <a:gd name="connsiteY5" fmla="*/ 257461 h 257461"/>
                <a:gd name="connsiteX6" fmla="*/ 0 w 636271"/>
                <a:gd name="connsiteY6" fmla="*/ 0 h 25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271" h="257461" extrusionOk="0">
                  <a:moveTo>
                    <a:pt x="0" y="0"/>
                  </a:moveTo>
                  <a:cubicBezTo>
                    <a:pt x="140789" y="-16204"/>
                    <a:pt x="169418" y="10484"/>
                    <a:pt x="324498" y="0"/>
                  </a:cubicBezTo>
                  <a:cubicBezTo>
                    <a:pt x="479578" y="-10484"/>
                    <a:pt x="496909" y="7505"/>
                    <a:pt x="636271" y="0"/>
                  </a:cubicBezTo>
                  <a:cubicBezTo>
                    <a:pt x="649062" y="108440"/>
                    <a:pt x="614325" y="153019"/>
                    <a:pt x="636271" y="257461"/>
                  </a:cubicBezTo>
                  <a:cubicBezTo>
                    <a:pt x="502414" y="266184"/>
                    <a:pt x="400250" y="225302"/>
                    <a:pt x="337224" y="257461"/>
                  </a:cubicBezTo>
                  <a:cubicBezTo>
                    <a:pt x="274198" y="289620"/>
                    <a:pt x="99516" y="238251"/>
                    <a:pt x="0" y="257461"/>
                  </a:cubicBezTo>
                  <a:cubicBezTo>
                    <a:pt x="-15029" y="149919"/>
                    <a:pt x="28034" y="75656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1067823815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03137C9-9E37-4FDF-9971-8BB185B6D3D8}"/>
                </a:ext>
              </a:extLst>
            </p:cNvPr>
            <p:cNvSpPr/>
            <p:nvPr/>
          </p:nvSpPr>
          <p:spPr>
            <a:xfrm>
              <a:off x="2462335" y="3530544"/>
              <a:ext cx="2206719" cy="596636"/>
            </a:xfrm>
            <a:custGeom>
              <a:avLst/>
              <a:gdLst>
                <a:gd name="connsiteX0" fmla="*/ 0 w 2206719"/>
                <a:gd name="connsiteY0" fmla="*/ 0 h 596636"/>
                <a:gd name="connsiteX1" fmla="*/ 573747 w 2206719"/>
                <a:gd name="connsiteY1" fmla="*/ 0 h 596636"/>
                <a:gd name="connsiteX2" fmla="*/ 1059225 w 2206719"/>
                <a:gd name="connsiteY2" fmla="*/ 0 h 596636"/>
                <a:gd name="connsiteX3" fmla="*/ 1632972 w 2206719"/>
                <a:gd name="connsiteY3" fmla="*/ 0 h 596636"/>
                <a:gd name="connsiteX4" fmla="*/ 2206719 w 2206719"/>
                <a:gd name="connsiteY4" fmla="*/ 0 h 596636"/>
                <a:gd name="connsiteX5" fmla="*/ 2206719 w 2206719"/>
                <a:gd name="connsiteY5" fmla="*/ 596636 h 596636"/>
                <a:gd name="connsiteX6" fmla="*/ 1610905 w 2206719"/>
                <a:gd name="connsiteY6" fmla="*/ 596636 h 596636"/>
                <a:gd name="connsiteX7" fmla="*/ 1059225 w 2206719"/>
                <a:gd name="connsiteY7" fmla="*/ 596636 h 596636"/>
                <a:gd name="connsiteX8" fmla="*/ 529613 w 2206719"/>
                <a:gd name="connsiteY8" fmla="*/ 596636 h 596636"/>
                <a:gd name="connsiteX9" fmla="*/ 0 w 2206719"/>
                <a:gd name="connsiteY9" fmla="*/ 596636 h 596636"/>
                <a:gd name="connsiteX10" fmla="*/ 0 w 2206719"/>
                <a:gd name="connsiteY10" fmla="*/ 0 h 596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6719" h="596636" extrusionOk="0">
                  <a:moveTo>
                    <a:pt x="0" y="0"/>
                  </a:moveTo>
                  <a:cubicBezTo>
                    <a:pt x="117764" y="-12277"/>
                    <a:pt x="367333" y="31525"/>
                    <a:pt x="573747" y="0"/>
                  </a:cubicBezTo>
                  <a:cubicBezTo>
                    <a:pt x="780161" y="-31525"/>
                    <a:pt x="917889" y="36667"/>
                    <a:pt x="1059225" y="0"/>
                  </a:cubicBezTo>
                  <a:cubicBezTo>
                    <a:pt x="1200561" y="-36667"/>
                    <a:pt x="1362181" y="49354"/>
                    <a:pt x="1632972" y="0"/>
                  </a:cubicBezTo>
                  <a:cubicBezTo>
                    <a:pt x="1903763" y="-49354"/>
                    <a:pt x="2038427" y="24977"/>
                    <a:pt x="2206719" y="0"/>
                  </a:cubicBezTo>
                  <a:cubicBezTo>
                    <a:pt x="2230922" y="279848"/>
                    <a:pt x="2178862" y="337477"/>
                    <a:pt x="2206719" y="596636"/>
                  </a:cubicBezTo>
                  <a:cubicBezTo>
                    <a:pt x="2008641" y="648464"/>
                    <a:pt x="1872621" y="592385"/>
                    <a:pt x="1610905" y="596636"/>
                  </a:cubicBezTo>
                  <a:cubicBezTo>
                    <a:pt x="1349189" y="600887"/>
                    <a:pt x="1201139" y="586056"/>
                    <a:pt x="1059225" y="596636"/>
                  </a:cubicBezTo>
                  <a:cubicBezTo>
                    <a:pt x="917311" y="607216"/>
                    <a:pt x="731215" y="549763"/>
                    <a:pt x="529613" y="596636"/>
                  </a:cubicBezTo>
                  <a:cubicBezTo>
                    <a:pt x="328011" y="643509"/>
                    <a:pt x="204431" y="592854"/>
                    <a:pt x="0" y="596636"/>
                  </a:cubicBezTo>
                  <a:cubicBezTo>
                    <a:pt x="-37552" y="454028"/>
                    <a:pt x="38536" y="1828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1067823815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7" name="Google Shape;157;g112e3eae7c5_0_3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39752" y="-149068"/>
            <a:ext cx="741366" cy="10643477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112e3eae7c5_0_330"/>
          <p:cNvSpPr txBox="1"/>
          <p:nvPr/>
        </p:nvSpPr>
        <p:spPr>
          <a:xfrm rot="5400000">
            <a:off x="-2761187" y="4819619"/>
            <a:ext cx="5949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 2022. MUSKYCODE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F649E9-EE4E-4BB1-8E84-A2569D07D3F0}"/>
              </a:ext>
            </a:extLst>
          </p:cNvPr>
          <p:cNvSpPr/>
          <p:nvPr/>
        </p:nvSpPr>
        <p:spPr>
          <a:xfrm>
            <a:off x="1087868" y="572225"/>
            <a:ext cx="4084207" cy="103490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Google Shape;113;g112e3eae7c5_0_386">
            <a:extLst>
              <a:ext uri="{FF2B5EF4-FFF2-40B4-BE49-F238E27FC236}">
                <a16:creationId xmlns:a16="http://schemas.microsoft.com/office/drawing/2014/main" id="{006A5363-4A4D-4E19-855E-9BC222D7F46C}"/>
              </a:ext>
            </a:extLst>
          </p:cNvPr>
          <p:cNvSpPr txBox="1"/>
          <p:nvPr/>
        </p:nvSpPr>
        <p:spPr>
          <a:xfrm>
            <a:off x="1087867" y="293769"/>
            <a:ext cx="5297693" cy="109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dirty="0">
                <a:solidFill>
                  <a:srgbClr val="2F2E40"/>
                </a:solidFill>
                <a:latin typeface="Calibri"/>
                <a:ea typeface="Calibri"/>
                <a:cs typeface="Calibri"/>
                <a:sym typeface="Calibri"/>
              </a:rPr>
              <a:t>Login Page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C9935B8-8F55-40F6-AAD1-A80DFDDB7384}"/>
              </a:ext>
            </a:extLst>
          </p:cNvPr>
          <p:cNvGrpSpPr/>
          <p:nvPr/>
        </p:nvGrpSpPr>
        <p:grpSpPr>
          <a:xfrm>
            <a:off x="11662649" y="6405386"/>
            <a:ext cx="4707877" cy="2537558"/>
            <a:chOff x="11662662" y="5837850"/>
            <a:chExt cx="5324569" cy="286995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2898715-5E46-4370-9265-DDEA8BBA3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62662" y="5837850"/>
              <a:ext cx="2080719" cy="2869956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4B9CB32-364C-4B18-99A1-C466404EE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09416" y="6114921"/>
              <a:ext cx="3177815" cy="2156647"/>
            </a:xfrm>
            <a:prstGeom prst="rect">
              <a:avLst/>
            </a:prstGeom>
          </p:spPr>
        </p:pic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DCD9E21-E75E-4046-82F3-FBEF07CDAB38}"/>
              </a:ext>
            </a:extLst>
          </p:cNvPr>
          <p:cNvCxnSpPr>
            <a:cxnSpLocks/>
          </p:cNvCxnSpPr>
          <p:nvPr/>
        </p:nvCxnSpPr>
        <p:spPr>
          <a:xfrm flipV="1">
            <a:off x="6213917" y="1549482"/>
            <a:ext cx="4070008" cy="337303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0A5D412-D104-477E-94FF-000F87F7A931}"/>
              </a:ext>
            </a:extLst>
          </p:cNvPr>
          <p:cNvGrpSpPr/>
          <p:nvPr/>
        </p:nvGrpSpPr>
        <p:grpSpPr>
          <a:xfrm>
            <a:off x="10965072" y="308985"/>
            <a:ext cx="5748939" cy="1752136"/>
            <a:chOff x="10568638" y="840052"/>
            <a:chExt cx="5748939" cy="1752136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5A8C1B7-E517-4290-9432-F275AED76E94}"/>
                </a:ext>
              </a:extLst>
            </p:cNvPr>
            <p:cNvGrpSpPr/>
            <p:nvPr/>
          </p:nvGrpSpPr>
          <p:grpSpPr>
            <a:xfrm>
              <a:off x="12344399" y="1204744"/>
              <a:ext cx="1752752" cy="768857"/>
              <a:chOff x="11468023" y="2256454"/>
              <a:chExt cx="1752752" cy="768857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C43B0AA2-8FB3-4787-93D2-D107BEA9C5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749987" y="2256454"/>
                <a:ext cx="1234547" cy="167655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CF5D291E-3BDF-4E1D-8806-83D704305D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704263" y="2565796"/>
                <a:ext cx="1280271" cy="205758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FC4FF78A-BB1D-40E6-9270-B104205848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468023" y="2857656"/>
                <a:ext cx="1752752" cy="167655"/>
              </a:xfrm>
              <a:prstGeom prst="rect">
                <a:avLst/>
              </a:prstGeom>
            </p:spPr>
          </p:pic>
        </p:grpSp>
        <p:sp>
          <p:nvSpPr>
            <p:cNvPr id="35" name="Google Shape;113;g112e3eae7c5_0_386">
              <a:extLst>
                <a:ext uri="{FF2B5EF4-FFF2-40B4-BE49-F238E27FC236}">
                  <a16:creationId xmlns:a16="http://schemas.microsoft.com/office/drawing/2014/main" id="{1A8BA2A6-C29A-45C3-91F0-4A7C13541E19}"/>
                </a:ext>
              </a:extLst>
            </p:cNvPr>
            <p:cNvSpPr txBox="1"/>
            <p:nvPr/>
          </p:nvSpPr>
          <p:spPr>
            <a:xfrm>
              <a:off x="10568638" y="2084397"/>
              <a:ext cx="5748939" cy="5077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solidFill>
                    <a:srgbClr val="FFC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유효성 검사</a:t>
              </a:r>
              <a:r>
                <a:rPr lang="ko-KR" altLang="en-US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를 통하여</a:t>
              </a:r>
              <a:r>
                <a:rPr lang="en-US" altLang="ko-KR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 </a:t>
              </a:r>
              <a:r>
                <a:rPr lang="ko-KR" altLang="en-US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로그인 실패 시 에러 </a:t>
              </a:r>
              <a:r>
                <a:rPr lang="ko-KR" altLang="en-US" sz="1800" dirty="0" err="1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메세지</a:t>
              </a:r>
              <a:r>
                <a:rPr lang="ko-KR" altLang="en-US" sz="18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 출력</a:t>
              </a:r>
              <a:endParaRPr lang="en-US" altLang="ko-KR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endParaRPr>
            </a:p>
          </p:txBody>
        </p:sp>
        <p:sp>
          <p:nvSpPr>
            <p:cNvPr id="36" name="Google Shape;113;g112e3eae7c5_0_386">
              <a:extLst>
                <a:ext uri="{FF2B5EF4-FFF2-40B4-BE49-F238E27FC236}">
                  <a16:creationId xmlns:a16="http://schemas.microsoft.com/office/drawing/2014/main" id="{8F8DD06B-969F-4945-91C5-7B8A4386C164}"/>
                </a:ext>
              </a:extLst>
            </p:cNvPr>
            <p:cNvSpPr txBox="1"/>
            <p:nvPr/>
          </p:nvSpPr>
          <p:spPr>
            <a:xfrm>
              <a:off x="11044424" y="840052"/>
              <a:ext cx="4352700" cy="1323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40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[</a:t>
              </a:r>
              <a:r>
                <a:rPr lang="ko-KR" altLang="en-US" sz="40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　　　　　</a:t>
              </a:r>
              <a:r>
                <a:rPr lang="en-US" altLang="ko-KR" sz="4000" dirty="0">
                  <a:solidFill>
                    <a:schemeClr val="dk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Calibri"/>
                  <a:sym typeface="Calibri"/>
                </a:rPr>
                <a:t>]</a:t>
              </a:r>
              <a:endParaRPr sz="40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endParaRPr>
            </a:p>
          </p:txBody>
        </p:sp>
      </p:grp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460FA33-FDA2-4E6B-958A-B0BB0DCDF975}"/>
              </a:ext>
            </a:extLst>
          </p:cNvPr>
          <p:cNvCxnSpPr>
            <a:cxnSpLocks/>
          </p:cNvCxnSpPr>
          <p:nvPr/>
        </p:nvCxnSpPr>
        <p:spPr>
          <a:xfrm>
            <a:off x="10627936" y="2172576"/>
            <a:ext cx="6423214" cy="0"/>
          </a:xfrm>
          <a:prstGeom prst="line">
            <a:avLst/>
          </a:prstGeom>
          <a:ln w="38100">
            <a:solidFill>
              <a:srgbClr val="2F2E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6A8069-8409-4839-8248-EFC5BFAA26E1}"/>
              </a:ext>
            </a:extLst>
          </p:cNvPr>
          <p:cNvCxnSpPr>
            <a:cxnSpLocks/>
          </p:cNvCxnSpPr>
          <p:nvPr/>
        </p:nvCxnSpPr>
        <p:spPr>
          <a:xfrm flipV="1">
            <a:off x="3952681" y="4552128"/>
            <a:ext cx="6331244" cy="2988705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113;g112e3eae7c5_0_386">
            <a:extLst>
              <a:ext uri="{FF2B5EF4-FFF2-40B4-BE49-F238E27FC236}">
                <a16:creationId xmlns:a16="http://schemas.microsoft.com/office/drawing/2014/main" id="{FD1702B4-1B31-4B5C-B5DE-4CF493D7E6F4}"/>
              </a:ext>
            </a:extLst>
          </p:cNvPr>
          <p:cNvSpPr txBox="1"/>
          <p:nvPr/>
        </p:nvSpPr>
        <p:spPr>
          <a:xfrm>
            <a:off x="10965073" y="5107018"/>
            <a:ext cx="574893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이름</a:t>
            </a:r>
            <a:r>
              <a:rPr lang="en-US" altLang="ko-KR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&amp;</a:t>
            </a:r>
            <a:r>
              <a:rPr lang="ko-KR" altLang="en-US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이메일 또는 이름</a:t>
            </a:r>
            <a:r>
              <a:rPr lang="en-US" altLang="ko-KR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&amp;</a:t>
            </a:r>
            <a:r>
              <a:rPr lang="ko-KR" altLang="en-US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휴대폰 번호를 알맞게 입력하면</a:t>
            </a:r>
            <a:endParaRPr lang="en-US" altLang="ko-KR" sz="1800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해당 회원의 </a:t>
            </a:r>
            <a:r>
              <a:rPr lang="ko-KR" altLang="en-US" sz="1800" dirty="0">
                <a:solidFill>
                  <a:srgbClr val="FFC00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아이디를 찾아 </a:t>
            </a:r>
            <a:r>
              <a:rPr lang="ko-KR" altLang="en-US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출력</a:t>
            </a:r>
            <a:endParaRPr lang="en-US" altLang="ko-KR" sz="1800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AD72885-7158-4CAA-AA05-40645C4A9F4E}"/>
              </a:ext>
            </a:extLst>
          </p:cNvPr>
          <p:cNvGrpSpPr/>
          <p:nvPr/>
        </p:nvGrpSpPr>
        <p:grpSpPr>
          <a:xfrm>
            <a:off x="11405064" y="2454367"/>
            <a:ext cx="4489100" cy="2762143"/>
            <a:chOff x="11132777" y="3186385"/>
            <a:chExt cx="5111406" cy="314504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022F870-1AE1-4BCB-A7EC-46A66984E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132777" y="3186385"/>
              <a:ext cx="2615138" cy="3145048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A17F922-23FF-4F01-9E68-654D53BA0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755512" y="3880418"/>
              <a:ext cx="2488671" cy="1339565"/>
            </a:xfrm>
            <a:prstGeom prst="rect">
              <a:avLst/>
            </a:prstGeom>
          </p:spPr>
        </p:pic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60E52C58-54ED-419F-AB43-181E8766E187}"/>
                </a:ext>
              </a:extLst>
            </p:cNvPr>
            <p:cNvSpPr/>
            <p:nvPr/>
          </p:nvSpPr>
          <p:spPr>
            <a:xfrm>
              <a:off x="13853977" y="3938408"/>
              <a:ext cx="2370242" cy="1281575"/>
            </a:xfrm>
            <a:prstGeom prst="roundRect">
              <a:avLst/>
            </a:prstGeom>
            <a:noFill/>
            <a:ln w="3175">
              <a:solidFill>
                <a:srgbClr val="2F2E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E8F2A6DC-B89E-4DB7-B62D-E573045F3F4A}"/>
              </a:ext>
            </a:extLst>
          </p:cNvPr>
          <p:cNvCxnSpPr>
            <a:cxnSpLocks/>
          </p:cNvCxnSpPr>
          <p:nvPr/>
        </p:nvCxnSpPr>
        <p:spPr>
          <a:xfrm>
            <a:off x="10627936" y="6157217"/>
            <a:ext cx="6423214" cy="0"/>
          </a:xfrm>
          <a:prstGeom prst="line">
            <a:avLst/>
          </a:prstGeom>
          <a:ln w="38100">
            <a:solidFill>
              <a:srgbClr val="2F2E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BD819B-98C4-41C9-B25A-B40A205744BB}"/>
              </a:ext>
            </a:extLst>
          </p:cNvPr>
          <p:cNvCxnSpPr>
            <a:cxnSpLocks/>
          </p:cNvCxnSpPr>
          <p:nvPr/>
        </p:nvCxnSpPr>
        <p:spPr>
          <a:xfrm>
            <a:off x="5340935" y="7690085"/>
            <a:ext cx="4530305" cy="27570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Google Shape;113;g112e3eae7c5_0_386">
            <a:extLst>
              <a:ext uri="{FF2B5EF4-FFF2-40B4-BE49-F238E27FC236}">
                <a16:creationId xmlns:a16="http://schemas.microsoft.com/office/drawing/2014/main" id="{3FA2DDC3-DF43-4641-A965-49D50371365C}"/>
              </a:ext>
            </a:extLst>
          </p:cNvPr>
          <p:cNvSpPr txBox="1"/>
          <p:nvPr/>
        </p:nvSpPr>
        <p:spPr>
          <a:xfrm>
            <a:off x="10461158" y="8997745"/>
            <a:ext cx="666760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회원 정보를 모두 알맞게 입력할 경우</a:t>
            </a:r>
            <a:endParaRPr lang="en-US" altLang="ko-KR" sz="1800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rgbClr val="FFC00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새로운 비밀번호를 </a:t>
            </a:r>
            <a:r>
              <a:rPr lang="ko-KR" altLang="en-US" sz="1800" dirty="0">
                <a:solidFill>
                  <a:schemeClr val="dk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Calibri"/>
                <a:sym typeface="Calibri"/>
              </a:rPr>
              <a:t>설정할 수 있는 페이지로 이동하여 비밀번호 변경</a:t>
            </a:r>
            <a:endParaRPr lang="en-US" altLang="ko-KR" sz="1800" dirty="0">
              <a:solidFill>
                <a:schemeClr val="dk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Calibri"/>
              <a:sym typeface="Calibri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F54DF317-AE5C-4E4C-AB23-66FA93364CA0}"/>
              </a:ext>
            </a:extLst>
          </p:cNvPr>
          <p:cNvGrpSpPr/>
          <p:nvPr/>
        </p:nvGrpSpPr>
        <p:grpSpPr>
          <a:xfrm>
            <a:off x="201325" y="8781395"/>
            <a:ext cx="998700" cy="878232"/>
            <a:chOff x="201325" y="8781395"/>
            <a:chExt cx="998700" cy="878232"/>
          </a:xfrm>
        </p:grpSpPr>
        <p:pic>
          <p:nvPicPr>
            <p:cNvPr id="66" name="Google Shape;109;g112e3eae7c5_0_386">
              <a:extLst>
                <a:ext uri="{FF2B5EF4-FFF2-40B4-BE49-F238E27FC236}">
                  <a16:creationId xmlns:a16="http://schemas.microsoft.com/office/drawing/2014/main" id="{1153AEF0-C31C-47A3-9E8F-B2ADE0C773FF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332588" y="8781395"/>
              <a:ext cx="755280" cy="8782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" name="Google Shape;110;g112e3eae7c5_0_386">
              <a:extLst>
                <a:ext uri="{FF2B5EF4-FFF2-40B4-BE49-F238E27FC236}">
                  <a16:creationId xmlns:a16="http://schemas.microsoft.com/office/drawing/2014/main" id="{319F2481-7AFF-4465-BB53-427C79A8E678}"/>
                </a:ext>
              </a:extLst>
            </p:cNvPr>
            <p:cNvSpPr txBox="1"/>
            <p:nvPr/>
          </p:nvSpPr>
          <p:spPr>
            <a:xfrm>
              <a:off x="201325" y="9050077"/>
              <a:ext cx="9987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dirty="0">
                  <a:solidFill>
                    <a:srgbClr val="2F86ED"/>
                  </a:solidFill>
                  <a:latin typeface="Arial"/>
                  <a:ea typeface="Arial"/>
                  <a:cs typeface="Arial"/>
                  <a:sym typeface="Arial"/>
                </a:rPr>
                <a:t>07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2F2E4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1024</Words>
  <Application>Microsoft Office PowerPoint</Application>
  <PresentationFormat>사용자 지정</PresentationFormat>
  <Paragraphs>286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4" baseType="lpstr">
      <vt:lpstr>한컴 고딕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남영</cp:lastModifiedBy>
  <cp:revision>65</cp:revision>
  <dcterms:created xsi:type="dcterms:W3CDTF">2022-02-07T14:44:16Z</dcterms:created>
  <dcterms:modified xsi:type="dcterms:W3CDTF">2022-02-08T05:53:06Z</dcterms:modified>
</cp:coreProperties>
</file>